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3183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099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992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289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7120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6592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21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2762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5348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3096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121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7DAE2-92BB-4A01-AFF9-4268568FFCE3}" type="datetimeFigureOut">
              <a:rPr lang="es-MX" smtClean="0"/>
              <a:t>10/10/2018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F5140-A07D-423F-94F8-F2EE07123A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7923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smtClean="0"/>
              <a:t>UGMA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45946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UGMA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OCI</dc:title>
  <dc:creator>Usuario de Windows</dc:creator>
  <cp:lastModifiedBy>Usuario de Windows</cp:lastModifiedBy>
  <cp:revision>2</cp:revision>
  <dcterms:created xsi:type="dcterms:W3CDTF">2018-10-10T20:17:52Z</dcterms:created>
  <dcterms:modified xsi:type="dcterms:W3CDTF">2018-10-10T20:33:26Z</dcterms:modified>
</cp:coreProperties>
</file>