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charts/chart3.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Lst>
  <p:notesMasterIdLst>
    <p:notesMasterId r:id="rId35"/>
  </p:notesMasterIdLst>
  <p:sldIdLst>
    <p:sldId id="256" r:id="rId5"/>
    <p:sldId id="360" r:id="rId6"/>
    <p:sldId id="334" r:id="rId7"/>
    <p:sldId id="374" r:id="rId8"/>
    <p:sldId id="375" r:id="rId9"/>
    <p:sldId id="376" r:id="rId10"/>
    <p:sldId id="379" r:id="rId11"/>
    <p:sldId id="292" r:id="rId12"/>
    <p:sldId id="294" r:id="rId13"/>
    <p:sldId id="354" r:id="rId14"/>
    <p:sldId id="353" r:id="rId15"/>
    <p:sldId id="372" r:id="rId16"/>
    <p:sldId id="359" r:id="rId17"/>
    <p:sldId id="300" r:id="rId18"/>
    <p:sldId id="301" r:id="rId19"/>
    <p:sldId id="304" r:id="rId20"/>
    <p:sldId id="329" r:id="rId21"/>
    <p:sldId id="365" r:id="rId22"/>
    <p:sldId id="367" r:id="rId23"/>
    <p:sldId id="368" r:id="rId24"/>
    <p:sldId id="369" r:id="rId25"/>
    <p:sldId id="370" r:id="rId26"/>
    <p:sldId id="373" r:id="rId27"/>
    <p:sldId id="383" r:id="rId28"/>
    <p:sldId id="380" r:id="rId29"/>
    <p:sldId id="382" r:id="rId30"/>
    <p:sldId id="381" r:id="rId31"/>
    <p:sldId id="378" r:id="rId32"/>
    <p:sldId id="275" r:id="rId33"/>
    <p:sldId id="276" r:id="rId3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96">
          <p15:clr>
            <a:srgbClr val="A4A3A4"/>
          </p15:clr>
        </p15:guide>
        <p15:guide id="2" orient="horz" pos="599">
          <p15:clr>
            <a:srgbClr val="A4A3A4"/>
          </p15:clr>
        </p15:guide>
        <p15:guide id="3" orient="horz" pos="2979">
          <p15:clr>
            <a:srgbClr val="A4A3A4"/>
          </p15:clr>
        </p15:guide>
        <p15:guide id="4" pos="287">
          <p15:clr>
            <a:srgbClr val="A4A3A4"/>
          </p15:clr>
        </p15:guide>
        <p15:guide id="5" pos="5473">
          <p15:clr>
            <a:srgbClr val="A4A3A4"/>
          </p15:clr>
        </p15:guide>
        <p15:guide id="6" pos="3878">
          <p15:clr>
            <a:srgbClr val="A4A3A4"/>
          </p15:clr>
        </p15:guide>
        <p15:guide id="7" pos="3774">
          <p15:clr>
            <a:srgbClr val="A4A3A4"/>
          </p15:clr>
        </p15:guide>
        <p15:guide id="8" pos="3481">
          <p15:clr>
            <a:srgbClr val="A4A3A4"/>
          </p15:clr>
        </p15:guide>
        <p15:guide id="9" pos="3057">
          <p15:clr>
            <a:srgbClr val="A4A3A4"/>
          </p15:clr>
        </p15:guide>
        <p15:guide id="10" pos="3233">
          <p15:clr>
            <a:srgbClr val="A4A3A4"/>
          </p15:clr>
        </p15:guide>
        <p15:guide id="11" pos="2001">
          <p15:clr>
            <a:srgbClr val="A4A3A4"/>
          </p15:clr>
        </p15:guide>
        <p15:guide id="12" pos="1875">
          <p15:clr>
            <a:srgbClr val="A4A3A4"/>
          </p15:clr>
        </p15:guide>
        <p15:guide id="13" pos="208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BFFA"/>
    <a:srgbClr val="93689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387" autoAdjust="0"/>
    <p:restoredTop sz="94138" autoAdjust="0"/>
  </p:normalViewPr>
  <p:slideViewPr>
    <p:cSldViewPr snapToGrid="0" snapToObjects="1">
      <p:cViewPr varScale="1">
        <p:scale>
          <a:sx n="115" d="100"/>
          <a:sy n="115" d="100"/>
        </p:scale>
        <p:origin x="852" y="102"/>
      </p:cViewPr>
      <p:guideLst>
        <p:guide orient="horz" pos="1396"/>
        <p:guide orient="horz" pos="599"/>
        <p:guide orient="horz" pos="2979"/>
        <p:guide pos="287"/>
        <p:guide pos="5473"/>
        <p:guide pos="3878"/>
        <p:guide pos="3774"/>
        <p:guide pos="3481"/>
        <p:guide pos="3057"/>
        <p:guide pos="3233"/>
        <p:guide pos="2001"/>
        <p:guide pos="1875"/>
        <p:guide pos="2084"/>
      </p:guideLst>
    </p:cSldViewPr>
  </p:slideViewPr>
  <p:notesTextViewPr>
    <p:cViewPr>
      <p:scale>
        <a:sx n="100" d="100"/>
        <a:sy n="100" d="100"/>
      </p:scale>
      <p:origin x="0" y="0"/>
    </p:cViewPr>
  </p:notesTextViewPr>
  <p:sorterViewPr>
    <p:cViewPr>
      <p:scale>
        <a:sx n="149" d="100"/>
        <a:sy n="149"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oleObject" Target="Macintosh%20HD:Users:rcampos:Downloads:Visitas%20portales%20iieg%20-%20google%20analytics.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rcampos:Desktop:seguidores.xlsx" TargetMode="External"/></Relationships>
</file>

<file path=ppt/charts/_rels/chart3.xml.rels><?xml version="1.0" encoding="UTF-8" standalone="yes"?>
<Relationships xmlns="http://schemas.openxmlformats.org/package/2006/relationships"><Relationship Id="rId1" Type="http://schemas.openxmlformats.org/officeDocument/2006/relationships/package" Target="../embeddings/Hoja_de_c_lculo_de_Microsoft_Excel.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1"/>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a:pPr>
            <a:r>
              <a:rPr lang="es-ES" sz="1000" dirty="0"/>
              <a:t>Visitas </a:t>
            </a:r>
            <a:r>
              <a:rPr lang="es-ES" sz="1000" dirty="0" smtClean="0"/>
              <a:t>en</a:t>
            </a:r>
            <a:r>
              <a:rPr lang="es-ES" sz="1000" baseline="0" dirty="0" smtClean="0"/>
              <a:t> línea 2014 </a:t>
            </a:r>
            <a:r>
              <a:rPr lang="mr-IN" sz="1000" baseline="0" dirty="0" smtClean="0"/>
              <a:t>–</a:t>
            </a:r>
            <a:r>
              <a:rPr lang="es-ES" sz="1000" baseline="0" dirty="0" smtClean="0"/>
              <a:t> 2018*</a:t>
            </a:r>
            <a:endParaRPr lang="es-ES" sz="1000" dirty="0"/>
          </a:p>
        </c:rich>
      </c:tx>
      <c:layout/>
      <c:overlay val="0"/>
    </c:title>
    <c:autoTitleDeleted val="0"/>
    <c:plotArea>
      <c:layout>
        <c:manualLayout>
          <c:layoutTarget val="inner"/>
          <c:xMode val="edge"/>
          <c:yMode val="edge"/>
          <c:x val="7.9871298194509194E-2"/>
          <c:y val="0.151589455172389"/>
          <c:w val="0.900063101512249"/>
          <c:h val="0.65849221733737595"/>
        </c:manualLayout>
      </c:layout>
      <c:lineChart>
        <c:grouping val="standard"/>
        <c:varyColors val="1"/>
        <c:ser>
          <c:idx val="0"/>
          <c:order val="0"/>
          <c:tx>
            <c:strRef>
              <c:f>'[Visitas portales iieg - google analytics.xlsx]Hoja 1'!$B$5</c:f>
              <c:strCache>
                <c:ptCount val="1"/>
                <c:pt idx="0">
                  <c:v>iieg.gob.mx</c:v>
                </c:pt>
              </c:strCache>
            </c:strRef>
          </c:tx>
          <c:spPr>
            <a:ln w="38100" cmpd="sng">
              <a:solidFill>
                <a:srgbClr val="AE0603"/>
              </a:solidFill>
            </a:ln>
          </c:spPr>
          <c:marker>
            <c:symbol val="none"/>
          </c:marker>
          <c:dLbls>
            <c:dLbl>
              <c:idx val="3"/>
              <c:layout>
                <c:manualLayout>
                  <c:x val="-4.1355190050768001E-2"/>
                  <c:y val="-9.4743409482743401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5A02-438A-9F7C-0A982050B38A}"/>
                </c:ext>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'[Visitas portales iieg - google analytics.xlsx]Hoja 1'!$C$4:$G$4</c:f>
              <c:numCache>
                <c:formatCode>General</c:formatCode>
                <c:ptCount val="5"/>
                <c:pt idx="0">
                  <c:v>2014</c:v>
                </c:pt>
                <c:pt idx="1">
                  <c:v>2015</c:v>
                </c:pt>
                <c:pt idx="2">
                  <c:v>2016</c:v>
                </c:pt>
                <c:pt idx="3">
                  <c:v>2017</c:v>
                </c:pt>
                <c:pt idx="4">
                  <c:v>2018</c:v>
                </c:pt>
              </c:numCache>
            </c:numRef>
          </c:cat>
          <c:val>
            <c:numRef>
              <c:f>'[Visitas portales iieg - google analytics.xlsx]Hoja 1'!$C$5:$G$5</c:f>
              <c:numCache>
                <c:formatCode>#,##0</c:formatCode>
                <c:ptCount val="5"/>
                <c:pt idx="0">
                  <c:v>18857</c:v>
                </c:pt>
                <c:pt idx="1">
                  <c:v>33665</c:v>
                </c:pt>
                <c:pt idx="2">
                  <c:v>36996</c:v>
                </c:pt>
                <c:pt idx="3">
                  <c:v>32298</c:v>
                </c:pt>
                <c:pt idx="4">
                  <c:v>29100</c:v>
                </c:pt>
              </c:numCache>
            </c:numRef>
          </c:val>
          <c:smooth val="0"/>
          <c:extLst>
            <c:ext xmlns:c16="http://schemas.microsoft.com/office/drawing/2014/chart" uri="{C3380CC4-5D6E-409C-BE32-E72D297353CC}">
              <c16:uniqueId val="{00000001-5A02-438A-9F7C-0A982050B38A}"/>
            </c:ext>
          </c:extLst>
        </c:ser>
        <c:ser>
          <c:idx val="1"/>
          <c:order val="1"/>
          <c:tx>
            <c:strRef>
              <c:f>'[Visitas portales iieg - google analytics.xlsx]Hoja 1'!$B$6</c:f>
              <c:strCache>
                <c:ptCount val="1"/>
                <c:pt idx="0">
                  <c:v>Strategos</c:v>
                </c:pt>
              </c:strCache>
            </c:strRef>
          </c:tx>
          <c:spPr>
            <a:ln w="63500" cmpd="sng">
              <a:solidFill>
                <a:srgbClr val="008000"/>
              </a:solidFill>
            </a:ln>
          </c:spPr>
          <c:marker>
            <c:symbol val="none"/>
          </c:marker>
          <c:dLbls>
            <c:dLbl>
              <c:idx val="3"/>
              <c:layout>
                <c:manualLayout>
                  <c:x val="-4.5985713195362397E-2"/>
                  <c:y val="7.4797428539007796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5A02-438A-9F7C-0A982050B38A}"/>
                </c:ext>
              </c:extLst>
            </c:dLbl>
            <c:spPr>
              <a:noFill/>
              <a:ln>
                <a:noFill/>
              </a:ln>
              <a:effectLst/>
            </c:spPr>
            <c:txPr>
              <a:bodyPr/>
              <a:lstStyle/>
              <a:p>
                <a:pPr>
                  <a:defRPr b="1"/>
                </a:pPr>
                <a:endParaRPr lang="es-E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'[Visitas portales iieg - google analytics.xlsx]Hoja 1'!$C$4:$G$4</c:f>
              <c:numCache>
                <c:formatCode>General</c:formatCode>
                <c:ptCount val="5"/>
                <c:pt idx="0">
                  <c:v>2014</c:v>
                </c:pt>
                <c:pt idx="1">
                  <c:v>2015</c:v>
                </c:pt>
                <c:pt idx="2">
                  <c:v>2016</c:v>
                </c:pt>
                <c:pt idx="3">
                  <c:v>2017</c:v>
                </c:pt>
                <c:pt idx="4">
                  <c:v>2018</c:v>
                </c:pt>
              </c:numCache>
            </c:numRef>
          </c:cat>
          <c:val>
            <c:numRef>
              <c:f>'[Visitas portales iieg - google analytics.xlsx]Hoja 1'!$C$6:$G$6</c:f>
              <c:numCache>
                <c:formatCode>#,##0</c:formatCode>
                <c:ptCount val="5"/>
                <c:pt idx="0">
                  <c:v>838</c:v>
                </c:pt>
                <c:pt idx="1">
                  <c:v>2313</c:v>
                </c:pt>
                <c:pt idx="2">
                  <c:v>7901</c:v>
                </c:pt>
                <c:pt idx="3">
                  <c:v>31695</c:v>
                </c:pt>
                <c:pt idx="4">
                  <c:v>52802</c:v>
                </c:pt>
              </c:numCache>
            </c:numRef>
          </c:val>
          <c:smooth val="0"/>
          <c:extLst>
            <c:ext xmlns:c16="http://schemas.microsoft.com/office/drawing/2014/chart" uri="{C3380CC4-5D6E-409C-BE32-E72D297353CC}">
              <c16:uniqueId val="{00000003-5A02-438A-9F7C-0A982050B38A}"/>
            </c:ext>
          </c:extLst>
        </c:ser>
        <c:dLbls>
          <c:dLblPos val="t"/>
          <c:showLegendKey val="0"/>
          <c:showVal val="1"/>
          <c:showCatName val="0"/>
          <c:showSerName val="0"/>
          <c:showPercent val="0"/>
          <c:showBubbleSize val="0"/>
        </c:dLbls>
        <c:smooth val="0"/>
        <c:axId val="2048094520"/>
        <c:axId val="2111123560"/>
      </c:lineChart>
      <c:catAx>
        <c:axId val="2048094520"/>
        <c:scaling>
          <c:orientation val="minMax"/>
        </c:scaling>
        <c:delete val="0"/>
        <c:axPos val="b"/>
        <c:numFmt formatCode="General" sourceLinked="1"/>
        <c:majorTickMark val="cross"/>
        <c:minorTickMark val="cross"/>
        <c:tickLblPos val="nextTo"/>
        <c:crossAx val="2111123560"/>
        <c:crosses val="autoZero"/>
        <c:auto val="1"/>
        <c:lblAlgn val="ctr"/>
        <c:lblOffset val="100"/>
        <c:noMultiLvlLbl val="1"/>
      </c:catAx>
      <c:valAx>
        <c:axId val="2111123560"/>
        <c:scaling>
          <c:orientation val="minMax"/>
          <c:max val="60000"/>
        </c:scaling>
        <c:delete val="0"/>
        <c:axPos val="l"/>
        <c:majorGridlines>
          <c:spPr>
            <a:ln>
              <a:solidFill>
                <a:srgbClr val="B7B7B7"/>
              </a:solidFill>
            </a:ln>
          </c:spPr>
        </c:majorGridlines>
        <c:numFmt formatCode="#,##0" sourceLinked="1"/>
        <c:majorTickMark val="cross"/>
        <c:minorTickMark val="cross"/>
        <c:tickLblPos val="nextTo"/>
        <c:spPr>
          <a:ln w="47625">
            <a:noFill/>
          </a:ln>
        </c:spPr>
        <c:crossAx val="2048094520"/>
        <c:crosses val="autoZero"/>
        <c:crossBetween val="between"/>
      </c:valAx>
    </c:plotArea>
    <c:legend>
      <c:legendPos val="b"/>
      <c:layout>
        <c:manualLayout>
          <c:xMode val="edge"/>
          <c:yMode val="edge"/>
          <c:x val="0.37472247245142598"/>
          <c:y val="0.91995026069161501"/>
          <c:w val="0.26290311681606698"/>
          <c:h val="8.0049739308384896E-2"/>
        </c:manualLayout>
      </c:layout>
      <c:overlay val="0"/>
    </c:legend>
    <c:plotVisOnly val="1"/>
    <c:dispBlanksAs val="zero"/>
    <c:showDLblsOverMax val="1"/>
  </c:chart>
  <c:txPr>
    <a:bodyPr/>
    <a:lstStyle/>
    <a:p>
      <a:pPr>
        <a:defRPr>
          <a:latin typeface="Arial"/>
          <a:cs typeface="Arial"/>
        </a:defRPr>
      </a:pPr>
      <a:endParaRPr lang="es-E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s-ES" dirty="0"/>
              <a:t>Redes sociales</a:t>
            </a:r>
          </a:p>
          <a:p>
            <a:pPr>
              <a:defRPr/>
            </a:pPr>
            <a:r>
              <a:rPr lang="es-ES" b="0" dirty="0"/>
              <a:t>Seguidores 2014-2018</a:t>
            </a:r>
          </a:p>
        </c:rich>
      </c:tx>
      <c:layout/>
      <c:overlay val="0"/>
    </c:title>
    <c:autoTitleDeleted val="0"/>
    <c:plotArea>
      <c:layout>
        <c:manualLayout>
          <c:layoutTarget val="inner"/>
          <c:xMode val="edge"/>
          <c:yMode val="edge"/>
          <c:x val="7.6761811023622006E-2"/>
          <c:y val="0.19156465321329899"/>
          <c:w val="0.77059006513074702"/>
          <c:h val="0.71761182960870296"/>
        </c:manualLayout>
      </c:layout>
      <c:lineChart>
        <c:grouping val="standard"/>
        <c:varyColors val="0"/>
        <c:ser>
          <c:idx val="0"/>
          <c:order val="0"/>
          <c:tx>
            <c:strRef>
              <c:f>Hoja1!$A$44</c:f>
              <c:strCache>
                <c:ptCount val="1"/>
                <c:pt idx="0">
                  <c:v>Twitter</c:v>
                </c:pt>
              </c:strCache>
            </c:strRef>
          </c:tx>
          <c:spPr>
            <a:ln>
              <a:solidFill>
                <a:srgbClr val="3366FF"/>
              </a:solidFill>
            </a:ln>
          </c:spPr>
          <c:marker>
            <c:symbol val="none"/>
          </c:marker>
          <c:dLbls>
            <c:dLbl>
              <c:idx val="0"/>
              <c:layout>
                <c:manualLayout>
                  <c:x val="0"/>
                  <c:y val="2.9024947456560399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BE58-41D5-A8F2-D36E8AEE91CE}"/>
                </c:ext>
              </c:extLst>
            </c:dLbl>
            <c:dLbl>
              <c:idx val="1"/>
              <c:layout>
                <c:manualLayout>
                  <c:x val="0"/>
                  <c:y val="3.9909302752770499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BE58-41D5-A8F2-D36E8AEE91CE}"/>
                </c:ext>
              </c:extLst>
            </c:dLbl>
            <c:dLbl>
              <c:idx val="2"/>
              <c:layout>
                <c:manualLayout>
                  <c:x val="3.0864197530863099E-3"/>
                  <c:y val="-5.8049894913120903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BE58-41D5-A8F2-D36E8AEE91CE}"/>
                </c:ext>
              </c:extLst>
            </c:dLbl>
            <c:dLbl>
              <c:idx val="3"/>
              <c:layout>
                <c:manualLayout>
                  <c:x val="-1.54320987654321E-3"/>
                  <c:y val="-4.716553961691070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BE58-41D5-A8F2-D36E8AEE91CE}"/>
                </c:ext>
              </c:extLst>
            </c:dLbl>
            <c:spPr>
              <a:noFill/>
              <a:ln>
                <a:noFill/>
              </a:ln>
              <a:effectLst/>
            </c:spPr>
            <c:txPr>
              <a:bodyPr/>
              <a:lstStyle/>
              <a:p>
                <a:pPr>
                  <a:defRPr>
                    <a:solidFill>
                      <a:srgbClr val="3366FF"/>
                    </a:solidFill>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Hoja1!$B$43:$F$43</c:f>
              <c:numCache>
                <c:formatCode>General</c:formatCode>
                <c:ptCount val="5"/>
                <c:pt idx="0">
                  <c:v>2014</c:v>
                </c:pt>
                <c:pt idx="1">
                  <c:v>2015</c:v>
                </c:pt>
                <c:pt idx="2">
                  <c:v>2016</c:v>
                </c:pt>
                <c:pt idx="3">
                  <c:v>2017</c:v>
                </c:pt>
                <c:pt idx="4">
                  <c:v>2018</c:v>
                </c:pt>
              </c:numCache>
            </c:numRef>
          </c:cat>
          <c:val>
            <c:numRef>
              <c:f>Hoja1!$B$44:$F$44</c:f>
              <c:numCache>
                <c:formatCode>_-* #,##0_-;\-* #,##0_-;_-* "-"??_-;_-@_-</c:formatCode>
                <c:ptCount val="5"/>
                <c:pt idx="0">
                  <c:v>5874</c:v>
                </c:pt>
                <c:pt idx="1">
                  <c:v>6380</c:v>
                </c:pt>
                <c:pt idx="2">
                  <c:v>7732</c:v>
                </c:pt>
                <c:pt idx="3">
                  <c:v>8901</c:v>
                </c:pt>
                <c:pt idx="4">
                  <c:v>9600</c:v>
                </c:pt>
              </c:numCache>
            </c:numRef>
          </c:val>
          <c:smooth val="0"/>
          <c:extLst>
            <c:ext xmlns:c16="http://schemas.microsoft.com/office/drawing/2014/chart" uri="{C3380CC4-5D6E-409C-BE32-E72D297353CC}">
              <c16:uniqueId val="{00000004-BE58-41D5-A8F2-D36E8AEE91CE}"/>
            </c:ext>
          </c:extLst>
        </c:ser>
        <c:ser>
          <c:idx val="1"/>
          <c:order val="1"/>
          <c:tx>
            <c:strRef>
              <c:f>Hoja1!$A$45</c:f>
              <c:strCache>
                <c:ptCount val="1"/>
                <c:pt idx="0">
                  <c:v>Facebook</c:v>
                </c:pt>
              </c:strCache>
            </c:strRef>
          </c:tx>
          <c:spPr>
            <a:ln>
              <a:solidFill>
                <a:schemeClr val="accent3">
                  <a:lumMod val="75000"/>
                </a:schemeClr>
              </a:solidFill>
            </a:ln>
          </c:spPr>
          <c:marker>
            <c:symbol val="none"/>
          </c:marker>
          <c:dLbls>
            <c:dLbl>
              <c:idx val="0"/>
              <c:layout>
                <c:manualLayout>
                  <c:x val="0"/>
                  <c:y val="-2.5396829024490399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BE58-41D5-A8F2-D36E8AEE91CE}"/>
                </c:ext>
              </c:extLst>
            </c:dLbl>
            <c:dLbl>
              <c:idx val="1"/>
              <c:layout>
                <c:manualLayout>
                  <c:x val="0"/>
                  <c:y val="-6.530613177726089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BE58-41D5-A8F2-D36E8AEE91CE}"/>
                </c:ext>
              </c:extLst>
            </c:dLbl>
            <c:dLbl>
              <c:idx val="2"/>
              <c:layout>
                <c:manualLayout>
                  <c:x val="3.08641975308642E-3"/>
                  <c:y val="3.6281184320700599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BE58-41D5-A8F2-D36E8AEE91CE}"/>
                </c:ext>
              </c:extLst>
            </c:dLbl>
            <c:dLbl>
              <c:idx val="3"/>
              <c:layout>
                <c:manualLayout>
                  <c:x val="-1.54320987654321E-3"/>
                  <c:y val="4.3537421184840601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BE58-41D5-A8F2-D36E8AEE91CE}"/>
                </c:ext>
              </c:extLst>
            </c:dLbl>
            <c:dLbl>
              <c:idx val="4"/>
              <c:layout>
                <c:manualLayout>
                  <c:x val="0"/>
                  <c:y val="2.9024947456560399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BE58-41D5-A8F2-D36E8AEE91CE}"/>
                </c:ext>
              </c:extLst>
            </c:dLbl>
            <c:spPr>
              <a:noFill/>
              <a:ln>
                <a:noFill/>
              </a:ln>
              <a:effectLst/>
            </c:spPr>
            <c:txPr>
              <a:bodyPr/>
              <a:lstStyle/>
              <a:p>
                <a:pPr>
                  <a:defRPr>
                    <a:solidFill>
                      <a:srgbClr val="000090"/>
                    </a:solidFill>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Hoja1!$B$43:$F$43</c:f>
              <c:numCache>
                <c:formatCode>General</c:formatCode>
                <c:ptCount val="5"/>
                <c:pt idx="0">
                  <c:v>2014</c:v>
                </c:pt>
                <c:pt idx="1">
                  <c:v>2015</c:v>
                </c:pt>
                <c:pt idx="2">
                  <c:v>2016</c:v>
                </c:pt>
                <c:pt idx="3">
                  <c:v>2017</c:v>
                </c:pt>
                <c:pt idx="4">
                  <c:v>2018</c:v>
                </c:pt>
              </c:numCache>
            </c:numRef>
          </c:cat>
          <c:val>
            <c:numRef>
              <c:f>Hoja1!$B$45:$F$45</c:f>
              <c:numCache>
                <c:formatCode>_-* #,##0_-;\-* #,##0_-;_-* "-"??_-;_-@_-</c:formatCode>
                <c:ptCount val="5"/>
                <c:pt idx="0">
                  <c:v>6944</c:v>
                </c:pt>
                <c:pt idx="1">
                  <c:v>6692</c:v>
                </c:pt>
                <c:pt idx="2">
                  <c:v>7501</c:v>
                </c:pt>
                <c:pt idx="3">
                  <c:v>8461</c:v>
                </c:pt>
                <c:pt idx="4">
                  <c:v>8990</c:v>
                </c:pt>
              </c:numCache>
            </c:numRef>
          </c:val>
          <c:smooth val="0"/>
          <c:extLst>
            <c:ext xmlns:c16="http://schemas.microsoft.com/office/drawing/2014/chart" uri="{C3380CC4-5D6E-409C-BE32-E72D297353CC}">
              <c16:uniqueId val="{0000000A-BE58-41D5-A8F2-D36E8AEE91CE}"/>
            </c:ext>
          </c:extLst>
        </c:ser>
        <c:dLbls>
          <c:showLegendKey val="0"/>
          <c:showVal val="1"/>
          <c:showCatName val="0"/>
          <c:showSerName val="0"/>
          <c:showPercent val="0"/>
          <c:showBubbleSize val="0"/>
        </c:dLbls>
        <c:smooth val="0"/>
        <c:axId val="2113770952"/>
        <c:axId val="2113760280"/>
      </c:lineChart>
      <c:catAx>
        <c:axId val="2113770952"/>
        <c:scaling>
          <c:orientation val="minMax"/>
        </c:scaling>
        <c:delete val="0"/>
        <c:axPos val="b"/>
        <c:numFmt formatCode="General" sourceLinked="1"/>
        <c:majorTickMark val="out"/>
        <c:minorTickMark val="none"/>
        <c:tickLblPos val="nextTo"/>
        <c:crossAx val="2113760280"/>
        <c:crosses val="autoZero"/>
        <c:auto val="1"/>
        <c:lblAlgn val="ctr"/>
        <c:lblOffset val="100"/>
        <c:noMultiLvlLbl val="0"/>
      </c:catAx>
      <c:valAx>
        <c:axId val="2113760280"/>
        <c:scaling>
          <c:orientation val="minMax"/>
        </c:scaling>
        <c:delete val="0"/>
        <c:axPos val="l"/>
        <c:majorGridlines/>
        <c:numFmt formatCode="_-* #,##0_-;\-* #,##0_-;_-* &quot;-&quot;??_-;_-@_-" sourceLinked="1"/>
        <c:majorTickMark val="out"/>
        <c:minorTickMark val="none"/>
        <c:tickLblPos val="nextTo"/>
        <c:spPr>
          <a:ln>
            <a:noFill/>
          </a:ln>
        </c:spPr>
        <c:crossAx val="2113770952"/>
        <c:crosses val="autoZero"/>
        <c:crossBetween val="between"/>
      </c:valAx>
      <c:spPr>
        <a:ln>
          <a:noFill/>
        </a:ln>
      </c:spPr>
    </c:plotArea>
    <c:legend>
      <c:legendPos val="r"/>
      <c:layout/>
      <c:overlay val="0"/>
    </c:legend>
    <c:plotVisOnly val="1"/>
    <c:dispBlanksAs val="gap"/>
    <c:showDLblsOverMax val="0"/>
  </c:chart>
  <c:txPr>
    <a:bodyPr/>
    <a:lstStyle/>
    <a:p>
      <a:pPr>
        <a:defRPr sz="1000">
          <a:latin typeface="Arial"/>
          <a:cs typeface="Arial"/>
        </a:defRPr>
      </a:pPr>
      <a:endParaRPr lang="es-E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title>
      <c:layout/>
      <c:overlay val="0"/>
    </c:title>
    <c:autoTitleDeleted val="0"/>
    <c:plotArea>
      <c:layout/>
      <c:barChart>
        <c:barDir val="col"/>
        <c:grouping val="clustered"/>
        <c:varyColors val="0"/>
        <c:ser>
          <c:idx val="0"/>
          <c:order val="0"/>
          <c:tx>
            <c:strRef>
              <c:f>Hoja1!$B$1</c:f>
              <c:strCache>
                <c:ptCount val="1"/>
                <c:pt idx="0">
                  <c:v>Campañas</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Hoja1!$A$2:$A$6</c:f>
              <c:numCache>
                <c:formatCode>General</c:formatCode>
                <c:ptCount val="5"/>
                <c:pt idx="0">
                  <c:v>2014</c:v>
                </c:pt>
                <c:pt idx="1">
                  <c:v>2015</c:v>
                </c:pt>
                <c:pt idx="2">
                  <c:v>2016</c:v>
                </c:pt>
                <c:pt idx="3">
                  <c:v>2017</c:v>
                </c:pt>
                <c:pt idx="4">
                  <c:v>2018</c:v>
                </c:pt>
              </c:numCache>
            </c:numRef>
          </c:cat>
          <c:val>
            <c:numRef>
              <c:f>Hoja1!$B$2:$B$6</c:f>
              <c:numCache>
                <c:formatCode>General</c:formatCode>
                <c:ptCount val="5"/>
                <c:pt idx="0">
                  <c:v>14</c:v>
                </c:pt>
                <c:pt idx="1">
                  <c:v>29</c:v>
                </c:pt>
                <c:pt idx="2">
                  <c:v>43</c:v>
                </c:pt>
                <c:pt idx="3">
                  <c:v>12</c:v>
                </c:pt>
                <c:pt idx="4">
                  <c:v>3</c:v>
                </c:pt>
              </c:numCache>
            </c:numRef>
          </c:val>
          <c:extLst>
            <c:ext xmlns:c16="http://schemas.microsoft.com/office/drawing/2014/chart" uri="{C3380CC4-5D6E-409C-BE32-E72D297353CC}">
              <c16:uniqueId val="{00000000-B056-4CFD-A881-3FF6941457A5}"/>
            </c:ext>
          </c:extLst>
        </c:ser>
        <c:dLbls>
          <c:showLegendKey val="0"/>
          <c:showVal val="1"/>
          <c:showCatName val="0"/>
          <c:showSerName val="0"/>
          <c:showPercent val="0"/>
          <c:showBubbleSize val="0"/>
        </c:dLbls>
        <c:gapWidth val="75"/>
        <c:overlap val="-25"/>
        <c:axId val="2146009944"/>
        <c:axId val="2140449832"/>
      </c:barChart>
      <c:catAx>
        <c:axId val="2146009944"/>
        <c:scaling>
          <c:orientation val="minMax"/>
        </c:scaling>
        <c:delete val="0"/>
        <c:axPos val="b"/>
        <c:numFmt formatCode="General" sourceLinked="1"/>
        <c:majorTickMark val="none"/>
        <c:minorTickMark val="none"/>
        <c:tickLblPos val="nextTo"/>
        <c:crossAx val="2140449832"/>
        <c:crosses val="autoZero"/>
        <c:auto val="1"/>
        <c:lblAlgn val="ctr"/>
        <c:lblOffset val="100"/>
        <c:noMultiLvlLbl val="0"/>
      </c:catAx>
      <c:valAx>
        <c:axId val="2140449832"/>
        <c:scaling>
          <c:orientation val="minMax"/>
        </c:scaling>
        <c:delete val="0"/>
        <c:axPos val="l"/>
        <c:majorGridlines/>
        <c:numFmt formatCode="General" sourceLinked="1"/>
        <c:majorTickMark val="none"/>
        <c:minorTickMark val="none"/>
        <c:tickLblPos val="nextTo"/>
        <c:crossAx val="2146009944"/>
        <c:crosses val="autoZero"/>
        <c:crossBetween val="between"/>
      </c:valAx>
    </c:plotArea>
    <c:plotVisOnly val="1"/>
    <c:dispBlanksAs val="gap"/>
    <c:showDLblsOverMax val="0"/>
  </c:chart>
  <c:spPr>
    <a:ln>
      <a:noFill/>
    </a:ln>
  </c:spPr>
  <c:txPr>
    <a:bodyPr/>
    <a:lstStyle/>
    <a:p>
      <a:pPr>
        <a:defRPr sz="1000">
          <a:latin typeface="Arial"/>
          <a:cs typeface="Arial"/>
        </a:defRPr>
      </a:pPr>
      <a:endParaRPr lang="es-E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EDA991-59A6-AB42-885C-95E58D30B4C1}" type="datetimeFigureOut">
              <a:rPr lang="es-ES" smtClean="0"/>
              <a:t>10/10/2018</a:t>
            </a:fld>
            <a:endParaRPr lang="es-ES"/>
          </a:p>
        </p:txBody>
      </p:sp>
      <p:sp>
        <p:nvSpPr>
          <p:cNvPr id="4" name="Marcador de imagen de diapositiva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x-none" smtClean="0"/>
              <a:t>Haga clic para modificar el estilo de texto del patrón</a:t>
            </a:r>
          </a:p>
          <a:p>
            <a:pPr lvl="1"/>
            <a:r>
              <a:rPr lang="x-none" smtClean="0"/>
              <a:t>Segundo nivel</a:t>
            </a:r>
          </a:p>
          <a:p>
            <a:pPr lvl="2"/>
            <a:r>
              <a:rPr lang="x-none" smtClean="0"/>
              <a:t>Tercer nivel</a:t>
            </a:r>
          </a:p>
          <a:p>
            <a:pPr lvl="3"/>
            <a:r>
              <a:rPr lang="x-none" smtClean="0"/>
              <a:t>Cuarto nivel</a:t>
            </a:r>
          </a:p>
          <a:p>
            <a:pPr lvl="4"/>
            <a:r>
              <a:rPr lang="x-none" smtClean="0"/>
              <a:t>Quinto nivel</a:t>
            </a:r>
            <a:endParaRPr lang="es-ES"/>
          </a:p>
        </p:txBody>
      </p:sp>
      <p:sp>
        <p:nvSpPr>
          <p:cNvPr id="6" name="Marcador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FE9621-6579-A347-A250-E14A304DBCAD}" type="slidenum">
              <a:rPr lang="es-ES" smtClean="0"/>
              <a:t>‹Nº›</a:t>
            </a:fld>
            <a:endParaRPr lang="es-ES"/>
          </a:p>
        </p:txBody>
      </p:sp>
    </p:spTree>
    <p:extLst>
      <p:ext uri="{BB962C8B-B14F-4D97-AF65-F5344CB8AC3E}">
        <p14:creationId xmlns:p14="http://schemas.microsoft.com/office/powerpoint/2010/main" val="208082286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a:xfrm>
            <a:off x="685800" y="4400550"/>
            <a:ext cx="5486400" cy="3954780"/>
          </a:xfrm>
        </p:spPr>
        <p:txBody>
          <a:bodyPr/>
          <a:lstStyle/>
          <a:p>
            <a:r>
              <a:rPr lang="es-MX" sz="1400" b="1" dirty="0" smtClean="0"/>
              <a:t>Síntesis del proceso</a:t>
            </a:r>
          </a:p>
          <a:p>
            <a:pPr marL="171450" indent="-171450">
              <a:buFont typeface="Arial" panose="020B0604020202020204" pitchFamily="34" charset="0"/>
              <a:buChar char="•"/>
            </a:pPr>
            <a:r>
              <a:rPr lang="es-MX" sz="1400" dirty="0" smtClean="0"/>
              <a:t>Diagnósticos </a:t>
            </a:r>
          </a:p>
          <a:p>
            <a:pPr marL="628650" lvl="1" indent="-171450">
              <a:buFont typeface="Arial" panose="020B0604020202020204" pitchFamily="34" charset="0"/>
              <a:buChar char="•"/>
            </a:pPr>
            <a:r>
              <a:rPr lang="es-MX" sz="1400" dirty="0" smtClean="0">
                <a:latin typeface="Arial"/>
                <a:ea typeface="Arial"/>
                <a:cs typeface="Arial"/>
              </a:rPr>
              <a:t>Oferta, demanda y usos de información estadística y geográfica, TI, ODRA</a:t>
            </a:r>
          </a:p>
          <a:p>
            <a:pPr marL="628650" lvl="1" indent="-171450">
              <a:buFont typeface="Arial" panose="020B0604020202020204" pitchFamily="34" charset="0"/>
              <a:buChar char="•"/>
            </a:pPr>
            <a:r>
              <a:rPr lang="es-MX" sz="1400" dirty="0" smtClean="0">
                <a:latin typeface="Arial"/>
                <a:ea typeface="Arial"/>
                <a:cs typeface="Arial"/>
              </a:rPr>
              <a:t>Inventario de operaciones estadísticas</a:t>
            </a:r>
          </a:p>
          <a:p>
            <a:pPr marL="628650" lvl="1" indent="-171450">
              <a:buFont typeface="Arial" panose="020B0604020202020204" pitchFamily="34" charset="0"/>
              <a:buChar char="•"/>
            </a:pPr>
            <a:r>
              <a:rPr lang="es-MX" sz="1400" dirty="0" smtClean="0">
                <a:latin typeface="Arial"/>
                <a:ea typeface="Arial"/>
                <a:cs typeface="Arial"/>
              </a:rPr>
              <a:t>Mapa de actores clave</a:t>
            </a:r>
          </a:p>
          <a:p>
            <a:pPr marL="628650" lvl="1" indent="-171450">
              <a:buFont typeface="Arial" panose="020B0604020202020204" pitchFamily="34" charset="0"/>
              <a:buChar char="•"/>
            </a:pPr>
            <a:r>
              <a:rPr lang="es-MX" sz="1400" dirty="0" smtClean="0">
                <a:latin typeface="Arial"/>
                <a:ea typeface="Arial"/>
                <a:cs typeface="Arial"/>
              </a:rPr>
              <a:t>Perfiles de proyectos</a:t>
            </a:r>
          </a:p>
          <a:p>
            <a:pPr marL="171450" indent="-171450">
              <a:buFont typeface="Arial" panose="020B0604020202020204" pitchFamily="34" charset="0"/>
              <a:buChar char="•"/>
            </a:pPr>
            <a:r>
              <a:rPr lang="es-MX" sz="1400" dirty="0" smtClean="0"/>
              <a:t>Criterios de selección:</a:t>
            </a:r>
          </a:p>
          <a:p>
            <a:pPr marL="628650" lvl="1" indent="-171450">
              <a:buFont typeface="Arial" panose="020B0604020202020204" pitchFamily="34" charset="0"/>
              <a:buChar char="•"/>
            </a:pPr>
            <a:r>
              <a:rPr lang="es-MX" sz="1400" dirty="0" smtClean="0">
                <a:latin typeface="Arial"/>
                <a:ea typeface="Arial"/>
                <a:cs typeface="Arial"/>
              </a:rPr>
              <a:t>Prioridad</a:t>
            </a:r>
          </a:p>
          <a:p>
            <a:pPr marL="628650" lvl="1" indent="-171450">
              <a:buFont typeface="Arial" panose="020B0604020202020204" pitchFamily="34" charset="0"/>
              <a:buChar char="•"/>
            </a:pPr>
            <a:r>
              <a:rPr lang="es-MX" sz="1400" dirty="0" smtClean="0">
                <a:latin typeface="Arial"/>
                <a:ea typeface="Arial"/>
                <a:cs typeface="Arial"/>
              </a:rPr>
              <a:t>Presupuesto</a:t>
            </a:r>
          </a:p>
          <a:p>
            <a:pPr marL="628650" lvl="1" indent="-171450">
              <a:buFont typeface="Arial" panose="020B0604020202020204" pitchFamily="34" charset="0"/>
              <a:buChar char="•"/>
            </a:pPr>
            <a:r>
              <a:rPr lang="es-MX" sz="1400" b="1" dirty="0" smtClean="0">
                <a:latin typeface="Arial"/>
                <a:ea typeface="Arial"/>
                <a:cs typeface="Arial"/>
              </a:rPr>
              <a:t>MIR</a:t>
            </a:r>
          </a:p>
          <a:p>
            <a:pPr marL="171450" indent="-171450">
              <a:buFont typeface="Arial" panose="020B0604020202020204" pitchFamily="34" charset="0"/>
              <a:buChar char="•"/>
            </a:pPr>
            <a:r>
              <a:rPr lang="es-MX" sz="1400" dirty="0" smtClean="0"/>
              <a:t>Indicadores estratégicos (evaluar con HECI a nivel Propósito y Componente)</a:t>
            </a:r>
          </a:p>
          <a:p>
            <a:pPr marL="171450" indent="-171450">
              <a:buFont typeface="Arial" panose="020B0604020202020204" pitchFamily="34" charset="0"/>
              <a:buChar char="•"/>
            </a:pPr>
            <a:r>
              <a:rPr lang="es-MX" sz="1400" dirty="0" smtClean="0"/>
              <a:t>Registros Administrativos (Evaluar con HECRA, documentar con DDI)</a:t>
            </a:r>
          </a:p>
          <a:p>
            <a:pPr marL="171450" indent="-171450">
              <a:buFont typeface="Arial" panose="020B0604020202020204" pitchFamily="34" charset="0"/>
              <a:buChar char="•"/>
            </a:pPr>
            <a:r>
              <a:rPr lang="es-MX" sz="1400" dirty="0" smtClean="0"/>
              <a:t>Estrategias de Desarrollo Estadístico y Diseminación de Datos</a:t>
            </a:r>
          </a:p>
          <a:p>
            <a:pPr marL="171450" indent="-171450">
              <a:buFont typeface="Arial" panose="020B0604020202020204" pitchFamily="34" charset="0"/>
              <a:buChar char="•"/>
            </a:pPr>
            <a:r>
              <a:rPr lang="es-MX" sz="1400" dirty="0" smtClean="0"/>
              <a:t>Seguimiento mediante planes y agendas de mejora (Certificación)</a:t>
            </a:r>
          </a:p>
          <a:p>
            <a:pPr marL="171450" indent="-171450">
              <a:buFont typeface="Arial" panose="020B0604020202020204" pitchFamily="34" charset="0"/>
              <a:buChar char="•"/>
            </a:pPr>
            <a:r>
              <a:rPr lang="es-MX" sz="1400" dirty="0" smtClean="0"/>
              <a:t>Co-diseño y </a:t>
            </a:r>
            <a:r>
              <a:rPr lang="es-MX" sz="1400" dirty="0" err="1" smtClean="0"/>
              <a:t>co</a:t>
            </a:r>
            <a:r>
              <a:rPr lang="es-MX" sz="1400" dirty="0" smtClean="0"/>
              <a:t>-creación mediante datos abiertos (Evaluar con HEDA)</a:t>
            </a:r>
          </a:p>
          <a:p>
            <a:endParaRPr lang="en-US" dirty="0"/>
          </a:p>
        </p:txBody>
      </p:sp>
      <p:sp>
        <p:nvSpPr>
          <p:cNvPr id="4" name="Marcador de número de diapositiva 3"/>
          <p:cNvSpPr>
            <a:spLocks noGrp="1"/>
          </p:cNvSpPr>
          <p:nvPr>
            <p:ph type="sldNum" sz="quarter" idx="10"/>
          </p:nvPr>
        </p:nvSpPr>
        <p:spPr>
          <a:xfrm>
            <a:off x="3884613" y="8685213"/>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378EFE-1F5B-444B-B106-5F5D10878158}" type="slidenum">
              <a:rPr kumimoji="0" lang="en-US" sz="1200" b="0" i="0" u="none" strike="noStrike" kern="1200" cap="none" spc="0" normalizeH="0" baseline="0" noProof="0" smtClean="0">
                <a:ln>
                  <a:noFill/>
                </a:ln>
                <a:solidFill>
                  <a:prstClr val="black"/>
                </a:solidFill>
                <a:effectLst/>
                <a:uLnTx/>
                <a:uFillTx/>
                <a:latin typeface="Arial"/>
                <a:ea typeface="Arial"/>
                <a:cs typeface="Arial"/>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Arial"/>
              <a:ea typeface="Arial"/>
              <a:cs typeface="Arial"/>
            </a:endParaRPr>
          </a:p>
        </p:txBody>
      </p:sp>
    </p:spTree>
    <p:extLst>
      <p:ext uri="{BB962C8B-B14F-4D97-AF65-F5344CB8AC3E}">
        <p14:creationId xmlns:p14="http://schemas.microsoft.com/office/powerpoint/2010/main" val="17617430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266151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ortada">
    <p:spTree>
      <p:nvGrpSpPr>
        <p:cNvPr id="1" name=""/>
        <p:cNvGrpSpPr/>
        <p:nvPr/>
      </p:nvGrpSpPr>
      <p:grpSpPr>
        <a:xfrm>
          <a:off x="0" y="0"/>
          <a:ext cx="0" cy="0"/>
          <a:chOff x="0" y="0"/>
          <a:chExt cx="0" cy="0"/>
        </a:xfrm>
      </p:grpSpPr>
      <p:pic>
        <p:nvPicPr>
          <p:cNvPr id="7" name="pasted-image.pdf"/>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a:ln w="12700">
            <a:miter lim="400000"/>
          </a:ln>
        </p:spPr>
      </p:pic>
      <p:sp>
        <p:nvSpPr>
          <p:cNvPr id="2" name="Title 1"/>
          <p:cNvSpPr>
            <a:spLocks noGrp="1"/>
          </p:cNvSpPr>
          <p:nvPr>
            <p:ph type="ctrTitle"/>
          </p:nvPr>
        </p:nvSpPr>
        <p:spPr>
          <a:xfrm>
            <a:off x="459850" y="1460016"/>
            <a:ext cx="8226949" cy="615281"/>
          </a:xfrm>
        </p:spPr>
        <p:txBody>
          <a:bodyPr anchor="b" anchorCtr="0">
            <a:noAutofit/>
          </a:bodyPr>
          <a:lstStyle>
            <a:lvl1pPr>
              <a:defRPr sz="2400">
                <a:solidFill>
                  <a:srgbClr val="800000"/>
                </a:solidFill>
              </a:defRPr>
            </a:lvl1pPr>
          </a:lstStyle>
          <a:p>
            <a:r>
              <a:rPr lang="x-none" noProof="0" smtClean="0"/>
              <a:t>Clic para editar título</a:t>
            </a:r>
            <a:endParaRPr lang="es-MX" noProof="0"/>
          </a:p>
        </p:txBody>
      </p:sp>
      <p:sp>
        <p:nvSpPr>
          <p:cNvPr id="3" name="Subtitle 2"/>
          <p:cNvSpPr>
            <a:spLocks noGrp="1"/>
          </p:cNvSpPr>
          <p:nvPr>
            <p:ph type="subTitle" idx="1"/>
          </p:nvPr>
        </p:nvSpPr>
        <p:spPr>
          <a:xfrm>
            <a:off x="459850" y="2092509"/>
            <a:ext cx="8225073" cy="609335"/>
          </a:xfrm>
        </p:spPr>
        <p:txBody>
          <a:bodyPr>
            <a:noAutofit/>
          </a:bodyPr>
          <a:lstStyle>
            <a:lvl1pPr marL="0" indent="0" algn="l">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noProof="0" smtClean="0"/>
              <a:t>Haga clic para modificar el estilo de subtítulo del patrón</a:t>
            </a:r>
            <a:endParaRPr lang="es-MX" noProof="0"/>
          </a:p>
        </p:txBody>
      </p:sp>
      <p:sp>
        <p:nvSpPr>
          <p:cNvPr id="4" name="Date Placeholder 3"/>
          <p:cNvSpPr>
            <a:spLocks noGrp="1"/>
          </p:cNvSpPr>
          <p:nvPr>
            <p:ph type="dt" sz="half" idx="10"/>
          </p:nvPr>
        </p:nvSpPr>
        <p:spPr/>
        <p:txBody>
          <a:bodyPr/>
          <a:lstStyle/>
          <a:p>
            <a:fld id="{8ACDB3CC-F982-40F9-8DD6-BCC9AFBF44BD}" type="datetime1">
              <a:rPr lang="en-US" smtClean="0"/>
              <a:pPr/>
              <a:t>10/10/2018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8E988-FB04-AB4E-BE5A-59F242AF7F7A}" type="slidenum">
              <a:rPr lang="en-US" smtClean="0"/>
              <a:t>‹Nº›</a:t>
            </a:fld>
            <a:endParaRPr lang="en-US" dirty="0"/>
          </a:p>
        </p:txBody>
      </p:sp>
      <p:pic>
        <p:nvPicPr>
          <p:cNvPr id="14" name="pasted-image.pdf"/>
          <p:cNvPicPr/>
          <p:nvPr userDrawn="1"/>
        </p:nvPicPr>
        <p:blipFill>
          <a:blip r:embed="rId3" cstate="screen">
            <a:extLst>
              <a:ext uri="{28A0092B-C50C-407E-A947-70E740481C1C}">
                <a14:useLocalDpi xmlns:a14="http://schemas.microsoft.com/office/drawing/2010/main"/>
              </a:ext>
            </a:extLst>
          </a:blip>
          <a:stretch>
            <a:fillRect/>
          </a:stretch>
        </p:blipFill>
        <p:spPr>
          <a:xfrm>
            <a:off x="596909" y="3676665"/>
            <a:ext cx="1870376" cy="959426"/>
          </a:xfrm>
          <a:prstGeom prst="rect">
            <a:avLst/>
          </a:prstGeom>
          <a:ln w="12700">
            <a:miter lim="400000"/>
          </a:ln>
        </p:spPr>
      </p:pic>
      <p:pic>
        <p:nvPicPr>
          <p:cNvPr id="15" name="Imagen 14" descr="Logo Jal (PANTONES).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379714" y="3961875"/>
            <a:ext cx="674248" cy="674214"/>
          </a:xfrm>
          <a:prstGeom prst="rect">
            <a:avLst/>
          </a:prstGeom>
        </p:spPr>
      </p:pic>
      <p:pic>
        <p:nvPicPr>
          <p:cNvPr id="16" name="pasted-image.pdf"/>
          <p:cNvPicPr/>
          <p:nvPr userDrawn="1"/>
        </p:nvPicPr>
        <p:blipFill>
          <a:blip r:embed="rId5" cstate="screen">
            <a:extLst>
              <a:ext uri="{28A0092B-C50C-407E-A947-70E740481C1C}">
                <a14:useLocalDpi xmlns:a14="http://schemas.microsoft.com/office/drawing/2010/main"/>
              </a:ext>
            </a:extLst>
          </a:blip>
          <a:stretch>
            <a:fillRect/>
          </a:stretch>
        </p:blipFill>
        <p:spPr>
          <a:xfrm rot="16200000">
            <a:off x="2697469" y="4196690"/>
            <a:ext cx="655604" cy="185972"/>
          </a:xfrm>
          <a:prstGeom prst="rect">
            <a:avLst/>
          </a:prstGeom>
          <a:ln w="12700">
            <a:miter lim="400000"/>
          </a:ln>
        </p:spPr>
      </p:pic>
      <p:pic>
        <p:nvPicPr>
          <p:cNvPr id="17" name="Imagen 16" descr="Geospatial World Award logo-01.png"/>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6004506" y="4072472"/>
            <a:ext cx="2587994" cy="464782"/>
          </a:xfrm>
          <a:prstGeom prst="rect">
            <a:avLst/>
          </a:prstGeom>
        </p:spPr>
      </p:pic>
      <p:pic>
        <p:nvPicPr>
          <p:cNvPr id="18" name="pasted-image.pdf"/>
          <p:cNvPicPr/>
          <p:nvPr userDrawn="1"/>
        </p:nvPicPr>
        <p:blipFill rotWithShape="1">
          <a:blip r:embed="rId7" cstate="screen">
            <a:extLst>
              <a:ext uri="{28A0092B-C50C-407E-A947-70E740481C1C}">
                <a14:useLocalDpi xmlns:a14="http://schemas.microsoft.com/office/drawing/2010/main"/>
              </a:ext>
            </a:extLst>
          </a:blip>
          <a:srcRect/>
          <a:stretch/>
        </p:blipFill>
        <p:spPr>
          <a:xfrm rot="16200000">
            <a:off x="5274232" y="4230537"/>
            <a:ext cx="918656" cy="136970"/>
          </a:xfrm>
          <a:prstGeom prst="rect">
            <a:avLst/>
          </a:prstGeom>
          <a:ln w="12700">
            <a:miter lim="400000"/>
          </a:ln>
        </p:spPr>
      </p:pic>
      <p:pic>
        <p:nvPicPr>
          <p:cNvPr id="19" name="pasted-image.pdf"/>
          <p:cNvPicPr/>
          <p:nvPr userDrawn="1"/>
        </p:nvPicPr>
        <p:blipFill rotWithShape="1">
          <a:blip r:embed="rId7" cstate="screen">
            <a:extLst>
              <a:ext uri="{28A0092B-C50C-407E-A947-70E740481C1C}">
                <a14:useLocalDpi xmlns:a14="http://schemas.microsoft.com/office/drawing/2010/main"/>
              </a:ext>
            </a:extLst>
          </a:blip>
          <a:srcRect/>
          <a:stretch/>
        </p:blipFill>
        <p:spPr>
          <a:xfrm rot="5400000">
            <a:off x="8336517" y="4230536"/>
            <a:ext cx="918656" cy="136970"/>
          </a:xfrm>
          <a:prstGeom prst="rect">
            <a:avLst/>
          </a:prstGeom>
          <a:ln w="12700">
            <a:miter lim="400000"/>
          </a:ln>
        </p:spPr>
      </p:pic>
    </p:spTree>
    <p:extLst>
      <p:ext uri="{BB962C8B-B14F-4D97-AF65-F5344CB8AC3E}">
        <p14:creationId xmlns:p14="http://schemas.microsoft.com/office/powerpoint/2010/main" val="1728351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atro column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x-none" noProof="0" smtClean="0"/>
              <a:t>Clic para editar título</a:t>
            </a:r>
            <a:endParaRPr lang="es-MX" noProof="0"/>
          </a:p>
        </p:txBody>
      </p:sp>
      <p:sp>
        <p:nvSpPr>
          <p:cNvPr id="7" name="Date Placeholder 6"/>
          <p:cNvSpPr>
            <a:spLocks noGrp="1"/>
          </p:cNvSpPr>
          <p:nvPr>
            <p:ph type="dt" sz="half" idx="10"/>
          </p:nvPr>
        </p:nvSpPr>
        <p:spPr/>
        <p:txBody>
          <a:bodyPr/>
          <a:lstStyle/>
          <a:p>
            <a:fld id="{68C2560D-EC28-3B41-86E8-18F1CE0113B4}" type="datetimeFigureOut">
              <a:rPr lang="en-US" smtClean="0"/>
              <a:t>10/10/2018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066355A-084C-D24E-9AD2-7E4FC41EA627}" type="slidenum">
              <a:rPr lang="en-US" smtClean="0"/>
              <a:t>‹Nº›</a:t>
            </a:fld>
            <a:endParaRPr lang="en-US" dirty="0"/>
          </a:p>
        </p:txBody>
      </p:sp>
      <p:sp>
        <p:nvSpPr>
          <p:cNvPr id="14" name="Content Placeholder 3"/>
          <p:cNvSpPr>
            <a:spLocks noGrp="1"/>
          </p:cNvSpPr>
          <p:nvPr>
            <p:ph sz="half" idx="15"/>
          </p:nvPr>
        </p:nvSpPr>
        <p:spPr>
          <a:xfrm>
            <a:off x="457200" y="1120519"/>
            <a:ext cx="1802730" cy="1597073"/>
          </a:xfrm>
        </p:spPr>
        <p:txBody>
          <a:bodyPr>
            <a:noAutofit/>
          </a:bodyPr>
          <a:lstStyle>
            <a:lvl1pPr marL="0" indent="0">
              <a:lnSpc>
                <a:spcPct val="100000"/>
              </a:lnSpc>
              <a:spcBef>
                <a:spcPts val="0"/>
              </a:spcBef>
              <a:buFont typeface="Arial"/>
              <a:buNone/>
              <a:defRPr sz="1200"/>
            </a:lvl1pPr>
            <a:lvl2pPr marL="0" indent="0">
              <a:lnSpc>
                <a:spcPct val="100000"/>
              </a:lnSpc>
              <a:spcBef>
                <a:spcPts val="0"/>
              </a:spcBef>
              <a:buFont typeface="Arial"/>
              <a:buNone/>
              <a:defRPr sz="1200"/>
            </a:lvl2pPr>
            <a:lvl3pPr marL="0" indent="0">
              <a:lnSpc>
                <a:spcPct val="100000"/>
              </a:lnSpc>
              <a:spcBef>
                <a:spcPts val="0"/>
              </a:spcBef>
              <a:buFont typeface="Arial"/>
              <a:buNone/>
              <a:defRPr sz="1200"/>
            </a:lvl3pPr>
            <a:lvl4pPr marL="0" indent="0">
              <a:lnSpc>
                <a:spcPct val="100000"/>
              </a:lnSpc>
              <a:spcBef>
                <a:spcPts val="0"/>
              </a:spcBef>
              <a:buFont typeface="Arial"/>
              <a:buNone/>
              <a:defRPr sz="1200"/>
            </a:lvl4pPr>
            <a:lvl5pPr marL="0" indent="0">
              <a:lnSpc>
                <a:spcPct val="100000"/>
              </a:lnSpc>
              <a:spcBef>
                <a:spcPts val="0"/>
              </a:spcBef>
              <a:buFont typeface="Arial"/>
              <a:buNone/>
              <a:defRPr sz="1200"/>
            </a:lvl5pPr>
            <a:lvl6pPr>
              <a:defRPr sz="1600"/>
            </a:lvl6pPr>
            <a:lvl7pPr>
              <a:defRPr sz="1600"/>
            </a:lvl7pPr>
            <a:lvl8pPr>
              <a:defRPr sz="1600"/>
            </a:lvl8pPr>
            <a:lvl9pPr>
              <a:defRPr sz="1600"/>
            </a:lvl9pPr>
          </a:lstStyle>
          <a:p>
            <a:pPr lvl="0"/>
            <a:r>
              <a:rPr lang="x-none" noProof="0" smtClean="0"/>
              <a:t>Haga clic para modificar el estilo de texto del patrón</a:t>
            </a:r>
          </a:p>
          <a:p>
            <a:pPr lvl="1"/>
            <a:r>
              <a:rPr lang="x-none" noProof="0" smtClean="0"/>
              <a:t>Segundo nivel</a:t>
            </a:r>
          </a:p>
          <a:p>
            <a:pPr lvl="2"/>
            <a:r>
              <a:rPr lang="x-none" noProof="0" smtClean="0"/>
              <a:t>Tercer nivel</a:t>
            </a:r>
          </a:p>
          <a:p>
            <a:pPr lvl="3"/>
            <a:r>
              <a:rPr lang="x-none" noProof="0" smtClean="0"/>
              <a:t>Cuarto nivel</a:t>
            </a:r>
          </a:p>
          <a:p>
            <a:pPr lvl="4"/>
            <a:r>
              <a:rPr lang="x-none" noProof="0" smtClean="0"/>
              <a:t>Quinto nivel</a:t>
            </a:r>
            <a:endParaRPr lang="es-MX" noProof="0" dirty="0"/>
          </a:p>
        </p:txBody>
      </p:sp>
      <p:sp>
        <p:nvSpPr>
          <p:cNvPr id="16" name="Content Placeholder 3"/>
          <p:cNvSpPr>
            <a:spLocks noGrp="1"/>
          </p:cNvSpPr>
          <p:nvPr>
            <p:ph sz="half" idx="16"/>
          </p:nvPr>
        </p:nvSpPr>
        <p:spPr>
          <a:xfrm>
            <a:off x="2603252" y="1120519"/>
            <a:ext cx="1802730" cy="1597073"/>
          </a:xfrm>
        </p:spPr>
        <p:txBody>
          <a:bodyPr>
            <a:noAutofit/>
          </a:bodyPr>
          <a:lstStyle>
            <a:lvl1pPr marL="0" indent="0">
              <a:lnSpc>
                <a:spcPct val="100000"/>
              </a:lnSpc>
              <a:spcBef>
                <a:spcPts val="0"/>
              </a:spcBef>
              <a:buFont typeface="Arial"/>
              <a:buNone/>
              <a:defRPr sz="1200"/>
            </a:lvl1pPr>
            <a:lvl2pPr marL="0" indent="0">
              <a:lnSpc>
                <a:spcPct val="100000"/>
              </a:lnSpc>
              <a:spcBef>
                <a:spcPts val="0"/>
              </a:spcBef>
              <a:buFont typeface="Arial"/>
              <a:buNone/>
              <a:defRPr sz="1200"/>
            </a:lvl2pPr>
            <a:lvl3pPr marL="0" indent="0">
              <a:lnSpc>
                <a:spcPct val="100000"/>
              </a:lnSpc>
              <a:spcBef>
                <a:spcPts val="0"/>
              </a:spcBef>
              <a:buFont typeface="Arial"/>
              <a:buNone/>
              <a:defRPr sz="1200"/>
            </a:lvl3pPr>
            <a:lvl4pPr marL="0" indent="0">
              <a:lnSpc>
                <a:spcPct val="100000"/>
              </a:lnSpc>
              <a:spcBef>
                <a:spcPts val="0"/>
              </a:spcBef>
              <a:buFont typeface="Arial"/>
              <a:buNone/>
              <a:defRPr sz="1200"/>
            </a:lvl4pPr>
            <a:lvl5pPr marL="0" indent="0">
              <a:lnSpc>
                <a:spcPct val="100000"/>
              </a:lnSpc>
              <a:spcBef>
                <a:spcPts val="0"/>
              </a:spcBef>
              <a:buFont typeface="Arial"/>
              <a:buNone/>
              <a:defRPr sz="1200"/>
            </a:lvl5pPr>
            <a:lvl6pPr>
              <a:defRPr sz="1600"/>
            </a:lvl6pPr>
            <a:lvl7pPr>
              <a:defRPr sz="1600"/>
            </a:lvl7pPr>
            <a:lvl8pPr>
              <a:defRPr sz="1600"/>
            </a:lvl8pPr>
            <a:lvl9pPr>
              <a:defRPr sz="1600"/>
            </a:lvl9pPr>
          </a:lstStyle>
          <a:p>
            <a:pPr lvl="0"/>
            <a:r>
              <a:rPr lang="x-none" noProof="0" smtClean="0"/>
              <a:t>Haga clic para modificar el estilo de texto del patrón</a:t>
            </a:r>
          </a:p>
          <a:p>
            <a:pPr lvl="1"/>
            <a:r>
              <a:rPr lang="x-none" noProof="0" smtClean="0"/>
              <a:t>Segundo nivel</a:t>
            </a:r>
          </a:p>
          <a:p>
            <a:pPr lvl="2"/>
            <a:r>
              <a:rPr lang="x-none" noProof="0" smtClean="0"/>
              <a:t>Tercer nivel</a:t>
            </a:r>
          </a:p>
          <a:p>
            <a:pPr lvl="3"/>
            <a:r>
              <a:rPr lang="x-none" noProof="0" smtClean="0"/>
              <a:t>Cuarto nivel</a:t>
            </a:r>
          </a:p>
          <a:p>
            <a:pPr lvl="4"/>
            <a:r>
              <a:rPr lang="x-none" noProof="0" smtClean="0"/>
              <a:t>Quinto nivel</a:t>
            </a:r>
            <a:endParaRPr lang="es-MX" noProof="0"/>
          </a:p>
        </p:txBody>
      </p:sp>
      <p:sp>
        <p:nvSpPr>
          <p:cNvPr id="17" name="Content Placeholder 3"/>
          <p:cNvSpPr>
            <a:spLocks noGrp="1"/>
          </p:cNvSpPr>
          <p:nvPr>
            <p:ph sz="half" idx="17"/>
          </p:nvPr>
        </p:nvSpPr>
        <p:spPr>
          <a:xfrm>
            <a:off x="457200" y="2851102"/>
            <a:ext cx="1802730" cy="1597073"/>
          </a:xfrm>
        </p:spPr>
        <p:txBody>
          <a:bodyPr>
            <a:noAutofit/>
          </a:bodyPr>
          <a:lstStyle>
            <a:lvl1pPr marL="0" indent="0">
              <a:lnSpc>
                <a:spcPct val="100000"/>
              </a:lnSpc>
              <a:spcBef>
                <a:spcPts val="0"/>
              </a:spcBef>
              <a:buFont typeface="Arial"/>
              <a:buNone/>
              <a:defRPr sz="1200"/>
            </a:lvl1pPr>
            <a:lvl2pPr marL="0" indent="0">
              <a:lnSpc>
                <a:spcPct val="100000"/>
              </a:lnSpc>
              <a:spcBef>
                <a:spcPts val="0"/>
              </a:spcBef>
              <a:buFont typeface="Arial"/>
              <a:buNone/>
              <a:defRPr sz="1200"/>
            </a:lvl2pPr>
            <a:lvl3pPr marL="0" indent="0">
              <a:lnSpc>
                <a:spcPct val="100000"/>
              </a:lnSpc>
              <a:spcBef>
                <a:spcPts val="0"/>
              </a:spcBef>
              <a:buFont typeface="Arial"/>
              <a:buNone/>
              <a:defRPr sz="1200"/>
            </a:lvl3pPr>
            <a:lvl4pPr marL="0" indent="0">
              <a:lnSpc>
                <a:spcPct val="100000"/>
              </a:lnSpc>
              <a:spcBef>
                <a:spcPts val="0"/>
              </a:spcBef>
              <a:buFont typeface="Arial"/>
              <a:buNone/>
              <a:defRPr sz="1200"/>
            </a:lvl4pPr>
            <a:lvl5pPr marL="0" indent="0">
              <a:lnSpc>
                <a:spcPct val="100000"/>
              </a:lnSpc>
              <a:spcBef>
                <a:spcPts val="0"/>
              </a:spcBef>
              <a:buFont typeface="Arial"/>
              <a:buNone/>
              <a:defRPr sz="1200"/>
            </a:lvl5pPr>
            <a:lvl6pPr>
              <a:defRPr sz="1600"/>
            </a:lvl6pPr>
            <a:lvl7pPr>
              <a:defRPr sz="1600"/>
            </a:lvl7pPr>
            <a:lvl8pPr>
              <a:defRPr sz="1600"/>
            </a:lvl8pPr>
            <a:lvl9pPr>
              <a:defRPr sz="1600"/>
            </a:lvl9pPr>
          </a:lstStyle>
          <a:p>
            <a:pPr lvl="0"/>
            <a:r>
              <a:rPr lang="x-none" noProof="0" smtClean="0"/>
              <a:t>Haga clic para modificar el estilo de texto del patrón</a:t>
            </a:r>
          </a:p>
          <a:p>
            <a:pPr lvl="1"/>
            <a:r>
              <a:rPr lang="x-none" noProof="0" smtClean="0"/>
              <a:t>Segundo nivel</a:t>
            </a:r>
          </a:p>
          <a:p>
            <a:pPr lvl="2"/>
            <a:r>
              <a:rPr lang="x-none" noProof="0" smtClean="0"/>
              <a:t>Tercer nivel</a:t>
            </a:r>
          </a:p>
          <a:p>
            <a:pPr lvl="3"/>
            <a:r>
              <a:rPr lang="x-none" noProof="0" smtClean="0"/>
              <a:t>Cuarto nivel</a:t>
            </a:r>
          </a:p>
          <a:p>
            <a:pPr lvl="4"/>
            <a:r>
              <a:rPr lang="x-none" noProof="0" smtClean="0"/>
              <a:t>Quinto nivel</a:t>
            </a:r>
            <a:endParaRPr lang="es-MX" noProof="0"/>
          </a:p>
        </p:txBody>
      </p:sp>
      <p:sp>
        <p:nvSpPr>
          <p:cNvPr id="18" name="Content Placeholder 3"/>
          <p:cNvSpPr>
            <a:spLocks noGrp="1"/>
          </p:cNvSpPr>
          <p:nvPr>
            <p:ph sz="half" idx="18"/>
          </p:nvPr>
        </p:nvSpPr>
        <p:spPr>
          <a:xfrm>
            <a:off x="2603252" y="2851102"/>
            <a:ext cx="1802730" cy="1597073"/>
          </a:xfrm>
        </p:spPr>
        <p:txBody>
          <a:bodyPr>
            <a:noAutofit/>
          </a:bodyPr>
          <a:lstStyle>
            <a:lvl1pPr marL="0" indent="0">
              <a:lnSpc>
                <a:spcPct val="100000"/>
              </a:lnSpc>
              <a:spcBef>
                <a:spcPts val="0"/>
              </a:spcBef>
              <a:buFont typeface="Arial"/>
              <a:buNone/>
              <a:defRPr sz="1200"/>
            </a:lvl1pPr>
            <a:lvl2pPr marL="0" indent="0">
              <a:lnSpc>
                <a:spcPct val="100000"/>
              </a:lnSpc>
              <a:spcBef>
                <a:spcPts val="0"/>
              </a:spcBef>
              <a:buFont typeface="Arial"/>
              <a:buNone/>
              <a:defRPr sz="1200"/>
            </a:lvl2pPr>
            <a:lvl3pPr marL="0" indent="0">
              <a:lnSpc>
                <a:spcPct val="100000"/>
              </a:lnSpc>
              <a:spcBef>
                <a:spcPts val="0"/>
              </a:spcBef>
              <a:buFont typeface="Arial"/>
              <a:buNone/>
              <a:defRPr sz="1200"/>
            </a:lvl3pPr>
            <a:lvl4pPr marL="0" indent="0">
              <a:lnSpc>
                <a:spcPct val="100000"/>
              </a:lnSpc>
              <a:spcBef>
                <a:spcPts val="0"/>
              </a:spcBef>
              <a:buFont typeface="Arial"/>
              <a:buNone/>
              <a:defRPr sz="1200"/>
            </a:lvl4pPr>
            <a:lvl5pPr marL="0" indent="0">
              <a:lnSpc>
                <a:spcPct val="100000"/>
              </a:lnSpc>
              <a:spcBef>
                <a:spcPts val="0"/>
              </a:spcBef>
              <a:buFont typeface="Arial"/>
              <a:buNone/>
              <a:defRPr sz="1200"/>
            </a:lvl5pPr>
            <a:lvl6pPr>
              <a:defRPr sz="1600"/>
            </a:lvl6pPr>
            <a:lvl7pPr>
              <a:defRPr sz="1600"/>
            </a:lvl7pPr>
            <a:lvl8pPr>
              <a:defRPr sz="1600"/>
            </a:lvl8pPr>
            <a:lvl9pPr>
              <a:defRPr sz="1600"/>
            </a:lvl9pPr>
          </a:lstStyle>
          <a:p>
            <a:pPr lvl="0"/>
            <a:r>
              <a:rPr lang="x-none" noProof="0" smtClean="0"/>
              <a:t>Haga clic para modificar el estilo de texto del patrón</a:t>
            </a:r>
          </a:p>
          <a:p>
            <a:pPr lvl="1"/>
            <a:r>
              <a:rPr lang="x-none" noProof="0" smtClean="0"/>
              <a:t>Segundo nivel</a:t>
            </a:r>
          </a:p>
          <a:p>
            <a:pPr lvl="2"/>
            <a:r>
              <a:rPr lang="x-none" noProof="0" smtClean="0"/>
              <a:t>Tercer nivel</a:t>
            </a:r>
          </a:p>
          <a:p>
            <a:pPr lvl="3"/>
            <a:r>
              <a:rPr lang="x-none" noProof="0" smtClean="0"/>
              <a:t>Cuarto nivel</a:t>
            </a:r>
          </a:p>
          <a:p>
            <a:pPr lvl="4"/>
            <a:r>
              <a:rPr lang="x-none" noProof="0" smtClean="0"/>
              <a:t>Quinto nivel</a:t>
            </a:r>
            <a:endParaRPr lang="es-MX" noProof="0"/>
          </a:p>
        </p:txBody>
      </p:sp>
      <p:sp>
        <p:nvSpPr>
          <p:cNvPr id="20" name="Content Placeholder 3"/>
          <p:cNvSpPr>
            <a:spLocks noGrp="1"/>
          </p:cNvSpPr>
          <p:nvPr>
            <p:ph sz="half" idx="19"/>
          </p:nvPr>
        </p:nvSpPr>
        <p:spPr>
          <a:xfrm>
            <a:off x="4769148" y="1120519"/>
            <a:ext cx="1802730" cy="1597073"/>
          </a:xfrm>
        </p:spPr>
        <p:txBody>
          <a:bodyPr>
            <a:noAutofit/>
          </a:bodyPr>
          <a:lstStyle>
            <a:lvl1pPr marL="0" indent="0">
              <a:lnSpc>
                <a:spcPct val="100000"/>
              </a:lnSpc>
              <a:spcBef>
                <a:spcPts val="0"/>
              </a:spcBef>
              <a:buFont typeface="Arial"/>
              <a:buNone/>
              <a:defRPr sz="1200"/>
            </a:lvl1pPr>
            <a:lvl2pPr marL="0" indent="0">
              <a:lnSpc>
                <a:spcPct val="100000"/>
              </a:lnSpc>
              <a:spcBef>
                <a:spcPts val="0"/>
              </a:spcBef>
              <a:buFont typeface="Arial"/>
              <a:buNone/>
              <a:defRPr sz="1200"/>
            </a:lvl2pPr>
            <a:lvl3pPr marL="0" indent="0">
              <a:lnSpc>
                <a:spcPct val="100000"/>
              </a:lnSpc>
              <a:spcBef>
                <a:spcPts val="0"/>
              </a:spcBef>
              <a:buFont typeface="Arial"/>
              <a:buNone/>
              <a:defRPr sz="1200"/>
            </a:lvl3pPr>
            <a:lvl4pPr marL="0" indent="0">
              <a:lnSpc>
                <a:spcPct val="100000"/>
              </a:lnSpc>
              <a:spcBef>
                <a:spcPts val="0"/>
              </a:spcBef>
              <a:buFont typeface="Arial"/>
              <a:buNone/>
              <a:defRPr sz="1200"/>
            </a:lvl4pPr>
            <a:lvl5pPr marL="0" indent="0">
              <a:lnSpc>
                <a:spcPct val="100000"/>
              </a:lnSpc>
              <a:spcBef>
                <a:spcPts val="0"/>
              </a:spcBef>
              <a:buFont typeface="Arial"/>
              <a:buNone/>
              <a:defRPr sz="1200"/>
            </a:lvl5pPr>
            <a:lvl6pPr>
              <a:defRPr sz="1600"/>
            </a:lvl6pPr>
            <a:lvl7pPr>
              <a:defRPr sz="1600"/>
            </a:lvl7pPr>
            <a:lvl8pPr>
              <a:defRPr sz="1600"/>
            </a:lvl8pPr>
            <a:lvl9pPr>
              <a:defRPr sz="1600"/>
            </a:lvl9pPr>
          </a:lstStyle>
          <a:p>
            <a:pPr lvl="0"/>
            <a:r>
              <a:rPr lang="x-none" noProof="0" smtClean="0"/>
              <a:t>Haga clic para modificar el estilo de texto del patrón</a:t>
            </a:r>
          </a:p>
          <a:p>
            <a:pPr lvl="1"/>
            <a:r>
              <a:rPr lang="x-none" noProof="0" smtClean="0"/>
              <a:t>Segundo nivel</a:t>
            </a:r>
          </a:p>
          <a:p>
            <a:pPr lvl="2"/>
            <a:r>
              <a:rPr lang="x-none" noProof="0" smtClean="0"/>
              <a:t>Tercer nivel</a:t>
            </a:r>
          </a:p>
          <a:p>
            <a:pPr lvl="3"/>
            <a:r>
              <a:rPr lang="x-none" noProof="0" smtClean="0"/>
              <a:t>Cuarto nivel</a:t>
            </a:r>
          </a:p>
          <a:p>
            <a:pPr lvl="4"/>
            <a:r>
              <a:rPr lang="x-none" noProof="0" smtClean="0"/>
              <a:t>Quinto nivel</a:t>
            </a:r>
            <a:endParaRPr lang="es-MX" noProof="0"/>
          </a:p>
        </p:txBody>
      </p:sp>
      <p:sp>
        <p:nvSpPr>
          <p:cNvPr id="21" name="Content Placeholder 3"/>
          <p:cNvSpPr>
            <a:spLocks noGrp="1"/>
          </p:cNvSpPr>
          <p:nvPr>
            <p:ph sz="half" idx="20"/>
          </p:nvPr>
        </p:nvSpPr>
        <p:spPr>
          <a:xfrm>
            <a:off x="4769148" y="2851102"/>
            <a:ext cx="1802730" cy="1597073"/>
          </a:xfrm>
        </p:spPr>
        <p:txBody>
          <a:bodyPr>
            <a:noAutofit/>
          </a:bodyPr>
          <a:lstStyle>
            <a:lvl1pPr marL="0" indent="0">
              <a:lnSpc>
                <a:spcPct val="100000"/>
              </a:lnSpc>
              <a:spcBef>
                <a:spcPts val="0"/>
              </a:spcBef>
              <a:buFont typeface="Arial"/>
              <a:buNone/>
              <a:defRPr sz="1200"/>
            </a:lvl1pPr>
            <a:lvl2pPr marL="0" indent="0">
              <a:lnSpc>
                <a:spcPct val="100000"/>
              </a:lnSpc>
              <a:spcBef>
                <a:spcPts val="0"/>
              </a:spcBef>
              <a:buFont typeface="Arial"/>
              <a:buNone/>
              <a:defRPr sz="1200"/>
            </a:lvl2pPr>
            <a:lvl3pPr marL="0" indent="0">
              <a:lnSpc>
                <a:spcPct val="100000"/>
              </a:lnSpc>
              <a:spcBef>
                <a:spcPts val="0"/>
              </a:spcBef>
              <a:buFont typeface="Arial"/>
              <a:buNone/>
              <a:defRPr sz="1200"/>
            </a:lvl3pPr>
            <a:lvl4pPr marL="0" indent="0">
              <a:lnSpc>
                <a:spcPct val="100000"/>
              </a:lnSpc>
              <a:spcBef>
                <a:spcPts val="0"/>
              </a:spcBef>
              <a:buFont typeface="Arial"/>
              <a:buNone/>
              <a:defRPr sz="1200"/>
            </a:lvl4pPr>
            <a:lvl5pPr marL="0" indent="0">
              <a:lnSpc>
                <a:spcPct val="100000"/>
              </a:lnSpc>
              <a:spcBef>
                <a:spcPts val="0"/>
              </a:spcBef>
              <a:buFont typeface="Arial"/>
              <a:buNone/>
              <a:defRPr sz="1200"/>
            </a:lvl5pPr>
            <a:lvl6pPr>
              <a:defRPr sz="1600"/>
            </a:lvl6pPr>
            <a:lvl7pPr>
              <a:defRPr sz="1600"/>
            </a:lvl7pPr>
            <a:lvl8pPr>
              <a:defRPr sz="1600"/>
            </a:lvl8pPr>
            <a:lvl9pPr>
              <a:defRPr sz="1600"/>
            </a:lvl9pPr>
          </a:lstStyle>
          <a:p>
            <a:pPr lvl="0"/>
            <a:r>
              <a:rPr lang="x-none" noProof="0" smtClean="0"/>
              <a:t>Haga clic para modificar el estilo de texto del patrón</a:t>
            </a:r>
          </a:p>
          <a:p>
            <a:pPr lvl="1"/>
            <a:r>
              <a:rPr lang="x-none" noProof="0" smtClean="0"/>
              <a:t>Segundo nivel</a:t>
            </a:r>
          </a:p>
          <a:p>
            <a:pPr lvl="2"/>
            <a:r>
              <a:rPr lang="x-none" noProof="0" smtClean="0"/>
              <a:t>Tercer nivel</a:t>
            </a:r>
          </a:p>
          <a:p>
            <a:pPr lvl="3"/>
            <a:r>
              <a:rPr lang="x-none" noProof="0" smtClean="0"/>
              <a:t>Cuarto nivel</a:t>
            </a:r>
          </a:p>
          <a:p>
            <a:pPr lvl="4"/>
            <a:r>
              <a:rPr lang="x-none" noProof="0" smtClean="0"/>
              <a:t>Quinto nivel</a:t>
            </a:r>
            <a:endParaRPr lang="es-MX" noProof="0"/>
          </a:p>
        </p:txBody>
      </p:sp>
      <p:sp>
        <p:nvSpPr>
          <p:cNvPr id="23" name="Content Placeholder 3"/>
          <p:cNvSpPr>
            <a:spLocks noGrp="1"/>
          </p:cNvSpPr>
          <p:nvPr>
            <p:ph sz="half" idx="21"/>
          </p:nvPr>
        </p:nvSpPr>
        <p:spPr>
          <a:xfrm>
            <a:off x="6884070" y="1120519"/>
            <a:ext cx="1802730" cy="1597073"/>
          </a:xfrm>
        </p:spPr>
        <p:txBody>
          <a:bodyPr>
            <a:noAutofit/>
          </a:bodyPr>
          <a:lstStyle>
            <a:lvl1pPr marL="0" indent="0">
              <a:lnSpc>
                <a:spcPct val="100000"/>
              </a:lnSpc>
              <a:spcBef>
                <a:spcPts val="0"/>
              </a:spcBef>
              <a:buFont typeface="Arial"/>
              <a:buNone/>
              <a:defRPr sz="1200"/>
            </a:lvl1pPr>
            <a:lvl2pPr marL="0" indent="0">
              <a:lnSpc>
                <a:spcPct val="100000"/>
              </a:lnSpc>
              <a:spcBef>
                <a:spcPts val="0"/>
              </a:spcBef>
              <a:buFont typeface="Arial"/>
              <a:buNone/>
              <a:defRPr sz="1200"/>
            </a:lvl2pPr>
            <a:lvl3pPr marL="0" indent="0">
              <a:lnSpc>
                <a:spcPct val="100000"/>
              </a:lnSpc>
              <a:spcBef>
                <a:spcPts val="0"/>
              </a:spcBef>
              <a:buFont typeface="Arial"/>
              <a:buNone/>
              <a:defRPr sz="1200"/>
            </a:lvl3pPr>
            <a:lvl4pPr marL="0" indent="0">
              <a:lnSpc>
                <a:spcPct val="100000"/>
              </a:lnSpc>
              <a:spcBef>
                <a:spcPts val="0"/>
              </a:spcBef>
              <a:buFont typeface="Arial"/>
              <a:buNone/>
              <a:defRPr sz="1200"/>
            </a:lvl4pPr>
            <a:lvl5pPr marL="0" indent="0">
              <a:lnSpc>
                <a:spcPct val="100000"/>
              </a:lnSpc>
              <a:spcBef>
                <a:spcPts val="0"/>
              </a:spcBef>
              <a:buFont typeface="Arial"/>
              <a:buNone/>
              <a:defRPr sz="1200"/>
            </a:lvl5pPr>
            <a:lvl6pPr>
              <a:defRPr sz="1600"/>
            </a:lvl6pPr>
            <a:lvl7pPr>
              <a:defRPr sz="1600"/>
            </a:lvl7pPr>
            <a:lvl8pPr>
              <a:defRPr sz="1600"/>
            </a:lvl8pPr>
            <a:lvl9pPr>
              <a:defRPr sz="1600"/>
            </a:lvl9pPr>
          </a:lstStyle>
          <a:p>
            <a:pPr lvl="0"/>
            <a:r>
              <a:rPr lang="x-none" noProof="0" smtClean="0"/>
              <a:t>Haga clic para modificar el estilo de texto del patrón</a:t>
            </a:r>
          </a:p>
          <a:p>
            <a:pPr lvl="1"/>
            <a:r>
              <a:rPr lang="x-none" noProof="0" smtClean="0"/>
              <a:t>Segundo nivel</a:t>
            </a:r>
          </a:p>
          <a:p>
            <a:pPr lvl="2"/>
            <a:r>
              <a:rPr lang="x-none" noProof="0" smtClean="0"/>
              <a:t>Tercer nivel</a:t>
            </a:r>
          </a:p>
          <a:p>
            <a:pPr lvl="3"/>
            <a:r>
              <a:rPr lang="x-none" noProof="0" smtClean="0"/>
              <a:t>Cuarto nivel</a:t>
            </a:r>
          </a:p>
          <a:p>
            <a:pPr lvl="4"/>
            <a:r>
              <a:rPr lang="x-none" noProof="0" smtClean="0"/>
              <a:t>Quinto nivel</a:t>
            </a:r>
            <a:endParaRPr lang="es-MX" noProof="0"/>
          </a:p>
        </p:txBody>
      </p:sp>
      <p:sp>
        <p:nvSpPr>
          <p:cNvPr id="24" name="Content Placeholder 3"/>
          <p:cNvSpPr>
            <a:spLocks noGrp="1"/>
          </p:cNvSpPr>
          <p:nvPr>
            <p:ph sz="half" idx="22"/>
          </p:nvPr>
        </p:nvSpPr>
        <p:spPr>
          <a:xfrm>
            <a:off x="6884070" y="2851102"/>
            <a:ext cx="1802730" cy="1597073"/>
          </a:xfrm>
        </p:spPr>
        <p:txBody>
          <a:bodyPr>
            <a:noAutofit/>
          </a:bodyPr>
          <a:lstStyle>
            <a:lvl1pPr marL="0" indent="0">
              <a:lnSpc>
                <a:spcPct val="100000"/>
              </a:lnSpc>
              <a:spcBef>
                <a:spcPts val="0"/>
              </a:spcBef>
              <a:buFont typeface="Arial"/>
              <a:buNone/>
              <a:defRPr sz="1200"/>
            </a:lvl1pPr>
            <a:lvl2pPr marL="0" indent="0">
              <a:lnSpc>
                <a:spcPct val="100000"/>
              </a:lnSpc>
              <a:spcBef>
                <a:spcPts val="0"/>
              </a:spcBef>
              <a:buFont typeface="Arial"/>
              <a:buNone/>
              <a:defRPr sz="1200"/>
            </a:lvl2pPr>
            <a:lvl3pPr marL="0" indent="0">
              <a:lnSpc>
                <a:spcPct val="100000"/>
              </a:lnSpc>
              <a:spcBef>
                <a:spcPts val="0"/>
              </a:spcBef>
              <a:buFont typeface="Arial"/>
              <a:buNone/>
              <a:defRPr sz="1200"/>
            </a:lvl3pPr>
            <a:lvl4pPr marL="0" indent="0">
              <a:lnSpc>
                <a:spcPct val="100000"/>
              </a:lnSpc>
              <a:spcBef>
                <a:spcPts val="0"/>
              </a:spcBef>
              <a:buFont typeface="Arial"/>
              <a:buNone/>
              <a:defRPr sz="1200"/>
            </a:lvl4pPr>
            <a:lvl5pPr marL="0" indent="0">
              <a:lnSpc>
                <a:spcPct val="100000"/>
              </a:lnSpc>
              <a:spcBef>
                <a:spcPts val="0"/>
              </a:spcBef>
              <a:buFont typeface="Arial"/>
              <a:buNone/>
              <a:defRPr sz="1200"/>
            </a:lvl5pPr>
            <a:lvl6pPr>
              <a:defRPr sz="1600"/>
            </a:lvl6pPr>
            <a:lvl7pPr>
              <a:defRPr sz="1600"/>
            </a:lvl7pPr>
            <a:lvl8pPr>
              <a:defRPr sz="1600"/>
            </a:lvl8pPr>
            <a:lvl9pPr>
              <a:defRPr sz="1600"/>
            </a:lvl9pPr>
          </a:lstStyle>
          <a:p>
            <a:pPr lvl="0"/>
            <a:r>
              <a:rPr lang="x-none" noProof="0" smtClean="0"/>
              <a:t>Haga clic para modificar el estilo de texto del patrón</a:t>
            </a:r>
          </a:p>
          <a:p>
            <a:pPr lvl="1"/>
            <a:r>
              <a:rPr lang="x-none" noProof="0" smtClean="0"/>
              <a:t>Segundo nivel</a:t>
            </a:r>
          </a:p>
          <a:p>
            <a:pPr lvl="2"/>
            <a:r>
              <a:rPr lang="x-none" noProof="0" smtClean="0"/>
              <a:t>Tercer nivel</a:t>
            </a:r>
          </a:p>
          <a:p>
            <a:pPr lvl="3"/>
            <a:r>
              <a:rPr lang="x-none" noProof="0" smtClean="0"/>
              <a:t>Cuarto nivel</a:t>
            </a:r>
          </a:p>
          <a:p>
            <a:pPr lvl="4"/>
            <a:r>
              <a:rPr lang="x-none" noProof="0" smtClean="0"/>
              <a:t>Quinto nivel</a:t>
            </a:r>
            <a:endParaRPr lang="es-MX" noProof="0"/>
          </a:p>
        </p:txBody>
      </p:sp>
      <p:pic>
        <p:nvPicPr>
          <p:cNvPr id="19" name="pasted-image.pdf"/>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1520005" y="2489199"/>
            <a:ext cx="1960911" cy="165100"/>
          </a:xfrm>
          <a:prstGeom prst="rect">
            <a:avLst/>
          </a:prstGeom>
          <a:ln w="12700">
            <a:miter lim="400000"/>
          </a:ln>
        </p:spPr>
      </p:pic>
      <p:pic>
        <p:nvPicPr>
          <p:cNvPr id="25" name="pasted-image.pdf"/>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3674762" y="2489200"/>
            <a:ext cx="1960911" cy="165100"/>
          </a:xfrm>
          <a:prstGeom prst="rect">
            <a:avLst/>
          </a:prstGeom>
          <a:ln w="12700">
            <a:miter lim="400000"/>
          </a:ln>
        </p:spPr>
      </p:pic>
      <p:pic>
        <p:nvPicPr>
          <p:cNvPr id="26" name="pasted-image.pdf"/>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5819502" y="2489201"/>
            <a:ext cx="1960911" cy="165100"/>
          </a:xfrm>
          <a:prstGeom prst="rect">
            <a:avLst/>
          </a:prstGeom>
          <a:ln w="12700">
            <a:miter lim="400000"/>
          </a:ln>
        </p:spPr>
      </p:pic>
    </p:spTree>
    <p:extLst>
      <p:ext uri="{BB962C8B-B14F-4D97-AF65-F5344CB8AC3E}">
        <p14:creationId xmlns:p14="http://schemas.microsoft.com/office/powerpoint/2010/main" val="9659082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 para editar título</a:t>
            </a:r>
            <a:endParaRPr lang="en-US"/>
          </a:p>
        </p:txBody>
      </p:sp>
      <p:sp>
        <p:nvSpPr>
          <p:cNvPr id="3" name="Date Placeholder 2"/>
          <p:cNvSpPr>
            <a:spLocks noGrp="1"/>
          </p:cNvSpPr>
          <p:nvPr>
            <p:ph type="dt" sz="half" idx="10"/>
          </p:nvPr>
        </p:nvSpPr>
        <p:spPr/>
        <p:txBody>
          <a:bodyPr/>
          <a:lstStyle/>
          <a:p>
            <a:fld id="{68C2560D-EC28-3B41-86E8-18F1CE0113B4}" type="datetimeFigureOut">
              <a:rPr lang="en-US" smtClean="0"/>
              <a:t>10/10/2018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066355A-084C-D24E-9AD2-7E4FC41EA627}" type="slidenum">
              <a:rPr lang="en-US" smtClean="0"/>
              <a:t>‹Nº›</a:t>
            </a:fld>
            <a:endParaRPr lang="en-US" dirty="0"/>
          </a:p>
        </p:txBody>
      </p:sp>
    </p:spTree>
    <p:extLst>
      <p:ext uri="{BB962C8B-B14F-4D97-AF65-F5344CB8AC3E}">
        <p14:creationId xmlns:p14="http://schemas.microsoft.com/office/powerpoint/2010/main" val="10847129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C2560D-EC28-3B41-86E8-18F1CE0113B4}" type="datetimeFigureOut">
              <a:rPr lang="en-US" smtClean="0"/>
              <a:t>10/10/2018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066355A-084C-D24E-9AD2-7E4FC41EA627}" type="slidenum">
              <a:rPr lang="en-US" smtClean="0"/>
              <a:t>‹Nº›</a:t>
            </a:fld>
            <a:endParaRPr lang="en-US" dirty="0"/>
          </a:p>
        </p:txBody>
      </p:sp>
    </p:spTree>
    <p:extLst>
      <p:ext uri="{BB962C8B-B14F-4D97-AF65-F5344CB8AC3E}">
        <p14:creationId xmlns:p14="http://schemas.microsoft.com/office/powerpoint/2010/main" val="12492246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8" name="pasted-image.pdf"/>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a:ln w="12700">
            <a:miter lim="400000"/>
          </a:ln>
        </p:spPr>
      </p:pic>
      <p:sp>
        <p:nvSpPr>
          <p:cNvPr id="2" name="Title 1"/>
          <p:cNvSpPr>
            <a:spLocks noGrp="1"/>
          </p:cNvSpPr>
          <p:nvPr>
            <p:ph type="title"/>
          </p:nvPr>
        </p:nvSpPr>
        <p:spPr>
          <a:xfrm>
            <a:off x="455613" y="3600450"/>
            <a:ext cx="8231187" cy="425054"/>
          </a:xfrm>
        </p:spPr>
        <p:txBody>
          <a:bodyPr anchor="b"/>
          <a:lstStyle>
            <a:lvl1pPr algn="l">
              <a:defRPr sz="2000" b="1">
                <a:solidFill>
                  <a:srgbClr val="6B0001"/>
                </a:solidFill>
              </a:defRPr>
            </a:lvl1pPr>
          </a:lstStyle>
          <a:p>
            <a:r>
              <a:rPr lang="x-none" noProof="0" smtClean="0"/>
              <a:t>Clic para editar título</a:t>
            </a:r>
            <a:endParaRPr lang="es-MX" noProof="0"/>
          </a:p>
        </p:txBody>
      </p:sp>
      <p:sp>
        <p:nvSpPr>
          <p:cNvPr id="3" name="Picture Placeholder 2"/>
          <p:cNvSpPr>
            <a:spLocks noGrp="1"/>
          </p:cNvSpPr>
          <p:nvPr>
            <p:ph type="pic" idx="1"/>
          </p:nvPr>
        </p:nvSpPr>
        <p:spPr>
          <a:xfrm>
            <a:off x="455613" y="459581"/>
            <a:ext cx="8231187"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x-none" smtClean="0"/>
              <a:t>Arrastre la imagen al marcador de posición o haga clic en el icono para agregar</a:t>
            </a:r>
            <a:endParaRPr lang="en-US" dirty="0"/>
          </a:p>
        </p:txBody>
      </p:sp>
      <p:sp>
        <p:nvSpPr>
          <p:cNvPr id="4" name="Text Placeholder 3"/>
          <p:cNvSpPr>
            <a:spLocks noGrp="1"/>
          </p:cNvSpPr>
          <p:nvPr>
            <p:ph type="body" sz="half" idx="2"/>
          </p:nvPr>
        </p:nvSpPr>
        <p:spPr>
          <a:xfrm>
            <a:off x="455613" y="4025503"/>
            <a:ext cx="8231187"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noProof="0" smtClean="0"/>
              <a:t>Haga clic para modificar el estilo de texto del patrón</a:t>
            </a:r>
          </a:p>
        </p:txBody>
      </p:sp>
      <p:sp>
        <p:nvSpPr>
          <p:cNvPr id="5" name="Date Placeholder 4"/>
          <p:cNvSpPr>
            <a:spLocks noGrp="1"/>
          </p:cNvSpPr>
          <p:nvPr>
            <p:ph type="dt" sz="half" idx="10"/>
          </p:nvPr>
        </p:nvSpPr>
        <p:spPr/>
        <p:txBody>
          <a:bodyPr/>
          <a:lstStyle/>
          <a:p>
            <a:fld id="{68C2560D-EC28-3B41-86E8-18F1CE0113B4}" type="datetimeFigureOut">
              <a:rPr lang="en-US" smtClean="0"/>
              <a:t>10/10/2018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066355A-084C-D24E-9AD2-7E4FC41EA627}" type="slidenum">
              <a:rPr lang="en-US" smtClean="0"/>
              <a:t>‹Nº›</a:t>
            </a:fld>
            <a:endParaRPr lang="en-US" dirty="0"/>
          </a:p>
        </p:txBody>
      </p:sp>
    </p:spTree>
    <p:extLst>
      <p:ext uri="{BB962C8B-B14F-4D97-AF65-F5344CB8AC3E}">
        <p14:creationId xmlns:p14="http://schemas.microsoft.com/office/powerpoint/2010/main" val="36159831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Solo fondo">
    <p:spTree>
      <p:nvGrpSpPr>
        <p:cNvPr id="1" name=""/>
        <p:cNvGrpSpPr/>
        <p:nvPr/>
      </p:nvGrpSpPr>
      <p:grpSpPr>
        <a:xfrm>
          <a:off x="0" y="0"/>
          <a:ext cx="0" cy="0"/>
          <a:chOff x="0" y="0"/>
          <a:chExt cx="0" cy="0"/>
        </a:xfrm>
      </p:grpSpPr>
      <p:pic>
        <p:nvPicPr>
          <p:cNvPr id="6" name="pasted-image.pdf"/>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a:ln w="12700">
            <a:miter lim="400000"/>
          </a:ln>
        </p:spPr>
      </p:pic>
    </p:spTree>
    <p:extLst>
      <p:ext uri="{BB962C8B-B14F-4D97-AF65-F5344CB8AC3E}">
        <p14:creationId xmlns:p14="http://schemas.microsoft.com/office/powerpoint/2010/main" val="29927501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Fechas">
    <p:spTree>
      <p:nvGrpSpPr>
        <p:cNvPr id="1" name=""/>
        <p:cNvGrpSpPr/>
        <p:nvPr/>
      </p:nvGrpSpPr>
      <p:grpSpPr>
        <a:xfrm>
          <a:off x="0" y="0"/>
          <a:ext cx="0" cy="0"/>
          <a:chOff x="0" y="0"/>
          <a:chExt cx="0" cy="0"/>
        </a:xfrm>
      </p:grpSpPr>
      <p:pic>
        <p:nvPicPr>
          <p:cNvPr id="5" name="pasted-image.pdf"/>
          <p:cNvPicPr/>
          <p:nvPr userDrawn="1"/>
        </p:nvPicPr>
        <p:blipFill>
          <a:blip r:embed="rId2" cstate="screen">
            <a:extLst>
              <a:ext uri="{28A0092B-C50C-407E-A947-70E740481C1C}">
                <a14:useLocalDpi xmlns:a14="http://schemas.microsoft.com/office/drawing/2010/main"/>
              </a:ext>
            </a:extLst>
          </a:blip>
          <a:stretch>
            <a:fillRect/>
          </a:stretch>
        </p:blipFill>
        <p:spPr>
          <a:xfrm>
            <a:off x="0" y="-1"/>
            <a:ext cx="9144000" cy="5143500"/>
          </a:xfrm>
          <a:prstGeom prst="rect">
            <a:avLst/>
          </a:prstGeom>
          <a:ln w="12700">
            <a:miter lim="400000"/>
          </a:ln>
        </p:spPr>
      </p:pic>
      <p:sp>
        <p:nvSpPr>
          <p:cNvPr id="6" name="Title Placeholder 1"/>
          <p:cNvSpPr>
            <a:spLocks noGrp="1"/>
          </p:cNvSpPr>
          <p:nvPr>
            <p:ph type="title"/>
          </p:nvPr>
        </p:nvSpPr>
        <p:spPr>
          <a:xfrm>
            <a:off x="457200" y="0"/>
            <a:ext cx="8229600" cy="598463"/>
          </a:xfrm>
          <a:prstGeom prst="rect">
            <a:avLst/>
          </a:prstGeom>
        </p:spPr>
        <p:txBody>
          <a:bodyPr vert="horz" lIns="91440" tIns="45720" rIns="91440" bIns="45720" rtlCol="0" anchor="ctr">
            <a:normAutofit/>
          </a:bodyPr>
          <a:lstStyle/>
          <a:p>
            <a:r>
              <a:rPr lang="x-none" noProof="0" dirty="0" smtClean="0"/>
              <a:t>Clic para editar título</a:t>
            </a:r>
            <a:endParaRPr lang="es-MX" noProof="0" dirty="0"/>
          </a:p>
        </p:txBody>
      </p:sp>
      <p:sp>
        <p:nvSpPr>
          <p:cNvPr id="7" name="Text Placeholder 2"/>
          <p:cNvSpPr>
            <a:spLocks noGrp="1"/>
          </p:cNvSpPr>
          <p:nvPr>
            <p:ph idx="1"/>
          </p:nvPr>
        </p:nvSpPr>
        <p:spPr>
          <a:xfrm>
            <a:off x="458788" y="944563"/>
            <a:ext cx="8229600" cy="3500388"/>
          </a:xfrm>
          <a:prstGeom prst="rect">
            <a:avLst/>
          </a:prstGeom>
        </p:spPr>
        <p:txBody>
          <a:bodyPr vert="horz" lIns="91440" tIns="45720" rIns="91440" bIns="45720" rtlCol="0">
            <a:noAutofit/>
          </a:bodyPr>
          <a:lstStyle/>
          <a:p>
            <a:pPr lvl="0"/>
            <a:r>
              <a:rPr lang="x-none" noProof="0" smtClean="0"/>
              <a:t>Haga clic para modificar el estilo de texto del patrón</a:t>
            </a:r>
          </a:p>
          <a:p>
            <a:pPr lvl="1"/>
            <a:r>
              <a:rPr lang="x-none" noProof="0" smtClean="0"/>
              <a:t>Segundo nivel</a:t>
            </a:r>
          </a:p>
          <a:p>
            <a:pPr lvl="2"/>
            <a:r>
              <a:rPr lang="x-none" noProof="0" smtClean="0"/>
              <a:t>Tercer nivel</a:t>
            </a:r>
          </a:p>
          <a:p>
            <a:pPr lvl="3"/>
            <a:r>
              <a:rPr lang="x-none" noProof="0" smtClean="0"/>
              <a:t>Cuarto nivel</a:t>
            </a:r>
          </a:p>
          <a:p>
            <a:pPr lvl="4"/>
            <a:r>
              <a:rPr lang="x-none" noProof="0" smtClean="0"/>
              <a:t>Quinto nivel</a:t>
            </a:r>
            <a:endParaRPr lang="es-MX" noProof="0"/>
          </a:p>
        </p:txBody>
      </p:sp>
    </p:spTree>
    <p:extLst>
      <p:ext uri="{BB962C8B-B14F-4D97-AF65-F5344CB8AC3E}">
        <p14:creationId xmlns:p14="http://schemas.microsoft.com/office/powerpoint/2010/main" val="1735097753"/>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Interior 1">
    <p:spTree>
      <p:nvGrpSpPr>
        <p:cNvPr id="1" name=""/>
        <p:cNvGrpSpPr/>
        <p:nvPr/>
      </p:nvGrpSpPr>
      <p:grpSpPr>
        <a:xfrm>
          <a:off x="0" y="0"/>
          <a:ext cx="0" cy="0"/>
          <a:chOff x="0" y="0"/>
          <a:chExt cx="0" cy="0"/>
        </a:xfrm>
      </p:grpSpPr>
      <p:sp>
        <p:nvSpPr>
          <p:cNvPr id="26" name="Shape 26"/>
          <p:cNvSpPr>
            <a:spLocks noGrp="1"/>
          </p:cNvSpPr>
          <p:nvPr>
            <p:ph type="title"/>
          </p:nvPr>
        </p:nvSpPr>
        <p:spPr>
          <a:prstGeom prst="rect">
            <a:avLst/>
          </a:prstGeom>
        </p:spPr>
        <p:txBody>
          <a:bodyPr/>
          <a:lstStyle/>
          <a:p>
            <a:pPr lvl="0">
              <a:defRPr sz="1800">
                <a:solidFill>
                  <a:srgbClr val="000000"/>
                </a:solidFill>
              </a:defRPr>
            </a:pPr>
            <a:r>
              <a:rPr sz="2300">
                <a:solidFill>
                  <a:srgbClr val="FFFFFF"/>
                </a:solidFill>
              </a:rPr>
              <a:t>Title Text</a:t>
            </a:r>
          </a:p>
        </p:txBody>
      </p:sp>
      <p:sp>
        <p:nvSpPr>
          <p:cNvPr id="27" name="Shape 27"/>
          <p:cNvSpPr>
            <a:spLocks noGrp="1"/>
          </p:cNvSpPr>
          <p:nvPr>
            <p:ph type="body" idx="1"/>
          </p:nvPr>
        </p:nvSpPr>
        <p:spPr>
          <a:prstGeom prst="rect">
            <a:avLst/>
          </a:prstGeom>
        </p:spPr>
        <p:txBody>
          <a:bodyPr/>
          <a:lstStyle/>
          <a:p>
            <a:pPr lvl="0">
              <a:defRPr sz="1800">
                <a:solidFill>
                  <a:srgbClr val="000000"/>
                </a:solidFill>
              </a:defRPr>
            </a:pPr>
            <a:r>
              <a:rPr sz="1400">
                <a:solidFill>
                  <a:srgbClr val="414141"/>
                </a:solidFill>
              </a:rPr>
              <a:t>Body Level One</a:t>
            </a:r>
          </a:p>
          <a:p>
            <a:pPr lvl="1">
              <a:defRPr sz="1800">
                <a:solidFill>
                  <a:srgbClr val="000000"/>
                </a:solidFill>
              </a:defRPr>
            </a:pPr>
            <a:r>
              <a:rPr sz="1400">
                <a:solidFill>
                  <a:srgbClr val="414141"/>
                </a:solidFill>
              </a:rPr>
              <a:t>Body Level Two</a:t>
            </a:r>
          </a:p>
          <a:p>
            <a:pPr lvl="2">
              <a:defRPr sz="1800">
                <a:solidFill>
                  <a:srgbClr val="000000"/>
                </a:solidFill>
              </a:defRPr>
            </a:pPr>
            <a:r>
              <a:rPr sz="1400">
                <a:solidFill>
                  <a:srgbClr val="414141"/>
                </a:solidFill>
              </a:rPr>
              <a:t>Body Level Three</a:t>
            </a:r>
          </a:p>
          <a:p>
            <a:pPr lvl="3">
              <a:defRPr sz="1800">
                <a:solidFill>
                  <a:srgbClr val="000000"/>
                </a:solidFill>
              </a:defRPr>
            </a:pPr>
            <a:r>
              <a:rPr sz="1400">
                <a:solidFill>
                  <a:srgbClr val="414141"/>
                </a:solidFill>
              </a:rPr>
              <a:t>Body Level Four</a:t>
            </a:r>
          </a:p>
          <a:p>
            <a:pPr lvl="4">
              <a:defRPr sz="1800">
                <a:solidFill>
                  <a:srgbClr val="000000"/>
                </a:solidFill>
              </a:defRPr>
            </a:pPr>
            <a:r>
              <a:rPr sz="1400">
                <a:solidFill>
                  <a:srgbClr val="414141"/>
                </a:solidFill>
              </a:rPr>
              <a:t>Body Level Five</a:t>
            </a:r>
          </a:p>
        </p:txBody>
      </p:sp>
    </p:spTree>
    <p:extLst>
      <p:ext uri="{BB962C8B-B14F-4D97-AF65-F5344CB8AC3E}">
        <p14:creationId xmlns:p14="http://schemas.microsoft.com/office/powerpoint/2010/main" val="2913115948"/>
      </p:ext>
    </p:extLst>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Portada de sección">
    <p:spTree>
      <p:nvGrpSpPr>
        <p:cNvPr id="1" name=""/>
        <p:cNvGrpSpPr/>
        <p:nvPr/>
      </p:nvGrpSpPr>
      <p:grpSpPr>
        <a:xfrm>
          <a:off x="0" y="0"/>
          <a:ext cx="0" cy="0"/>
          <a:chOff x="0" y="0"/>
          <a:chExt cx="0" cy="0"/>
        </a:xfrm>
      </p:grpSpPr>
      <p:pic>
        <p:nvPicPr>
          <p:cNvPr id="7" name="pasted-image.pdf"/>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a:ln w="12700">
            <a:miter lim="400000"/>
          </a:ln>
        </p:spPr>
      </p:pic>
      <p:sp>
        <p:nvSpPr>
          <p:cNvPr id="2" name="Title 1"/>
          <p:cNvSpPr>
            <a:spLocks noGrp="1"/>
          </p:cNvSpPr>
          <p:nvPr>
            <p:ph type="ctrTitle"/>
          </p:nvPr>
        </p:nvSpPr>
        <p:spPr>
          <a:xfrm>
            <a:off x="459850" y="1460016"/>
            <a:ext cx="8226949" cy="615281"/>
          </a:xfrm>
        </p:spPr>
        <p:txBody>
          <a:bodyPr anchor="b" anchorCtr="0">
            <a:noAutofit/>
          </a:bodyPr>
          <a:lstStyle>
            <a:lvl1pPr>
              <a:defRPr sz="2400">
                <a:solidFill>
                  <a:srgbClr val="800000"/>
                </a:solidFill>
              </a:defRPr>
            </a:lvl1pPr>
          </a:lstStyle>
          <a:p>
            <a:r>
              <a:rPr lang="x-none" noProof="0" smtClean="0"/>
              <a:t>Clic para editar título</a:t>
            </a:r>
            <a:endParaRPr lang="es-MX" noProof="0"/>
          </a:p>
        </p:txBody>
      </p:sp>
      <p:sp>
        <p:nvSpPr>
          <p:cNvPr id="3" name="Subtitle 2"/>
          <p:cNvSpPr>
            <a:spLocks noGrp="1"/>
          </p:cNvSpPr>
          <p:nvPr>
            <p:ph type="subTitle" idx="1"/>
          </p:nvPr>
        </p:nvSpPr>
        <p:spPr>
          <a:xfrm>
            <a:off x="459850" y="2092509"/>
            <a:ext cx="8225073" cy="609335"/>
          </a:xfrm>
        </p:spPr>
        <p:txBody>
          <a:bodyPr>
            <a:noAutofit/>
          </a:bodyPr>
          <a:lstStyle>
            <a:lvl1pPr marL="0" indent="0" algn="l">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noProof="0" smtClean="0"/>
              <a:t>Haga clic para modificar el estilo de subtítulo del patrón</a:t>
            </a:r>
            <a:endParaRPr lang="es-MX" noProof="0"/>
          </a:p>
        </p:txBody>
      </p:sp>
      <p:sp>
        <p:nvSpPr>
          <p:cNvPr id="4" name="Date Placeholder 3"/>
          <p:cNvSpPr>
            <a:spLocks noGrp="1"/>
          </p:cNvSpPr>
          <p:nvPr>
            <p:ph type="dt" sz="half" idx="10"/>
          </p:nvPr>
        </p:nvSpPr>
        <p:spPr/>
        <p:txBody>
          <a:bodyPr/>
          <a:lstStyle/>
          <a:p>
            <a:fld id="{8ACDB3CC-F982-40F9-8DD6-BCC9AFBF44BD}" type="datetime1">
              <a:rPr lang="en-US" smtClean="0"/>
              <a:pPr/>
              <a:t>10/10/2018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8E988-FB04-AB4E-BE5A-59F242AF7F7A}" type="slidenum">
              <a:rPr lang="en-US" smtClean="0"/>
              <a:t>‹Nº›</a:t>
            </a:fld>
            <a:endParaRPr lang="en-US" dirty="0"/>
          </a:p>
        </p:txBody>
      </p:sp>
    </p:spTree>
    <p:extLst>
      <p:ext uri="{BB962C8B-B14F-4D97-AF65-F5344CB8AC3E}">
        <p14:creationId xmlns:p14="http://schemas.microsoft.com/office/powerpoint/2010/main" val="2331430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ulo y conteni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noProof="0" smtClean="0"/>
              <a:t>Clic para editar título</a:t>
            </a:r>
            <a:endParaRPr lang="es-MX" noProof="0"/>
          </a:p>
        </p:txBody>
      </p:sp>
      <p:sp>
        <p:nvSpPr>
          <p:cNvPr id="3" name="Content Placeholder 2"/>
          <p:cNvSpPr>
            <a:spLocks noGrp="1"/>
          </p:cNvSpPr>
          <p:nvPr>
            <p:ph idx="1"/>
          </p:nvPr>
        </p:nvSpPr>
        <p:spPr/>
        <p:txBody>
          <a:bodyPr>
            <a:noAutofit/>
          </a:bodyPr>
          <a:lstStyle>
            <a:lvl1pPr marL="0" indent="0">
              <a:lnSpc>
                <a:spcPct val="100000"/>
              </a:lnSpc>
              <a:spcBef>
                <a:spcPts val="0"/>
              </a:spcBef>
              <a:buNone/>
              <a:defRPr/>
            </a:lvl1pPr>
            <a:lvl2pPr marL="742950" indent="-285750">
              <a:lnSpc>
                <a:spcPct val="100000"/>
              </a:lnSpc>
              <a:spcBef>
                <a:spcPts val="0"/>
              </a:spcBef>
              <a:buFont typeface="Arial"/>
              <a:buChar char="•"/>
              <a:defRPr/>
            </a:lvl2pPr>
            <a:lvl3pPr marL="1143000" indent="-228600">
              <a:lnSpc>
                <a:spcPct val="100000"/>
              </a:lnSpc>
              <a:spcBef>
                <a:spcPts val="0"/>
              </a:spcBef>
              <a:buFont typeface="Courier New"/>
              <a:buChar char="o"/>
              <a:defRPr/>
            </a:lvl3pPr>
            <a:lvl4pPr>
              <a:lnSpc>
                <a:spcPct val="100000"/>
              </a:lnSpc>
              <a:spcBef>
                <a:spcPts val="0"/>
              </a:spcBef>
              <a:defRPr/>
            </a:lvl4pPr>
            <a:lvl5pPr>
              <a:lnSpc>
                <a:spcPct val="100000"/>
              </a:lnSpc>
              <a:spcBef>
                <a:spcPts val="0"/>
              </a:spcBef>
              <a:defRPr/>
            </a:lvl5pPr>
          </a:lstStyle>
          <a:p>
            <a:pPr lvl="0"/>
            <a:r>
              <a:rPr lang="x-none" noProof="0" smtClean="0"/>
              <a:t>Haga clic para modificar el estilo de texto del patrón</a:t>
            </a:r>
          </a:p>
          <a:p>
            <a:pPr lvl="1"/>
            <a:r>
              <a:rPr lang="x-none" noProof="0" smtClean="0"/>
              <a:t>Segundo nivel</a:t>
            </a:r>
          </a:p>
          <a:p>
            <a:pPr lvl="2"/>
            <a:r>
              <a:rPr lang="x-none" noProof="0" smtClean="0"/>
              <a:t>Tercer nivel</a:t>
            </a:r>
          </a:p>
          <a:p>
            <a:pPr lvl="3"/>
            <a:r>
              <a:rPr lang="x-none" noProof="0" smtClean="0"/>
              <a:t>Cuarto nivel</a:t>
            </a:r>
          </a:p>
          <a:p>
            <a:pPr lvl="4"/>
            <a:r>
              <a:rPr lang="x-none" noProof="0" smtClean="0"/>
              <a:t>Quinto nivel</a:t>
            </a:r>
            <a:endParaRPr lang="es-MX" noProof="0" dirty="0"/>
          </a:p>
        </p:txBody>
      </p:sp>
      <p:sp>
        <p:nvSpPr>
          <p:cNvPr id="4" name="Date Placeholder 3"/>
          <p:cNvSpPr>
            <a:spLocks noGrp="1"/>
          </p:cNvSpPr>
          <p:nvPr>
            <p:ph type="dt" sz="half" idx="10"/>
          </p:nvPr>
        </p:nvSpPr>
        <p:spPr/>
        <p:txBody>
          <a:bodyPr/>
          <a:lstStyle/>
          <a:p>
            <a:fld id="{68C2560D-EC28-3B41-86E8-18F1CE0113B4}" type="datetimeFigureOut">
              <a:rPr lang="en-US" smtClean="0"/>
              <a:t>10/10/2018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066355A-084C-D24E-9AD2-7E4FC41EA627}" type="slidenum">
              <a:rPr lang="en-US" smtClean="0"/>
              <a:t>‹Nº›</a:t>
            </a:fld>
            <a:endParaRPr lang="en-US" dirty="0"/>
          </a:p>
        </p:txBody>
      </p:sp>
    </p:spTree>
    <p:extLst>
      <p:ext uri="{BB962C8B-B14F-4D97-AF65-F5344CB8AC3E}">
        <p14:creationId xmlns:p14="http://schemas.microsoft.com/office/powerpoint/2010/main" val="3220382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columnas 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noProof="0" smtClean="0"/>
              <a:t>Clic para editar título</a:t>
            </a:r>
            <a:endParaRPr lang="es-MX" noProof="0"/>
          </a:p>
        </p:txBody>
      </p:sp>
      <p:sp>
        <p:nvSpPr>
          <p:cNvPr id="3" name="Content Placeholder 2"/>
          <p:cNvSpPr>
            <a:spLocks noGrp="1"/>
          </p:cNvSpPr>
          <p:nvPr>
            <p:ph sz="half" idx="1"/>
          </p:nvPr>
        </p:nvSpPr>
        <p:spPr>
          <a:xfrm>
            <a:off x="458788" y="944563"/>
            <a:ext cx="3926002" cy="3650060"/>
          </a:xfrm>
        </p:spPr>
        <p:txBody>
          <a:bodyPr>
            <a:noAutofit/>
          </a:bodyPr>
          <a:lstStyle>
            <a:lvl1pPr marL="0" indent="0">
              <a:lnSpc>
                <a:spcPct val="100000"/>
              </a:lnSpc>
              <a:spcBef>
                <a:spcPts val="0"/>
              </a:spcBef>
              <a:buNone/>
              <a:defRPr sz="1400"/>
            </a:lvl1pPr>
            <a:lvl2pPr marL="742950" indent="-285750">
              <a:lnSpc>
                <a:spcPct val="100000"/>
              </a:lnSpc>
              <a:spcBef>
                <a:spcPts val="0"/>
              </a:spcBef>
              <a:buFont typeface="Arial"/>
              <a:buChar char="•"/>
              <a:defRPr sz="1400"/>
            </a:lvl2pPr>
            <a:lvl3pPr marL="1143000" indent="-228600">
              <a:lnSpc>
                <a:spcPct val="100000"/>
              </a:lnSpc>
              <a:spcBef>
                <a:spcPts val="0"/>
              </a:spcBef>
              <a:buFont typeface="Courier New"/>
              <a:buChar char="o"/>
              <a:defRPr sz="1400"/>
            </a:lvl3pPr>
            <a:lvl4pPr>
              <a:lnSpc>
                <a:spcPct val="100000"/>
              </a:lnSpc>
              <a:spcBef>
                <a:spcPts val="0"/>
              </a:spcBef>
              <a:defRPr sz="1400"/>
            </a:lvl4pPr>
            <a:lvl5pPr>
              <a:lnSpc>
                <a:spcPct val="100000"/>
              </a:lnSpc>
              <a:spcBef>
                <a:spcPts val="0"/>
              </a:spcBef>
              <a:defRPr sz="1400"/>
            </a:lvl5pPr>
            <a:lvl6pPr>
              <a:defRPr sz="1800"/>
            </a:lvl6pPr>
            <a:lvl7pPr>
              <a:defRPr sz="1800"/>
            </a:lvl7pPr>
            <a:lvl8pPr>
              <a:defRPr sz="1800"/>
            </a:lvl8pPr>
            <a:lvl9pPr>
              <a:defRPr sz="1800"/>
            </a:lvl9pPr>
          </a:lstStyle>
          <a:p>
            <a:pPr lvl="0"/>
            <a:r>
              <a:rPr lang="x-none" noProof="0" smtClean="0"/>
              <a:t>Haga clic para modificar el estilo de texto del patrón</a:t>
            </a:r>
          </a:p>
          <a:p>
            <a:pPr lvl="1"/>
            <a:r>
              <a:rPr lang="x-none" noProof="0" smtClean="0"/>
              <a:t>Segundo nivel</a:t>
            </a:r>
          </a:p>
          <a:p>
            <a:pPr lvl="2"/>
            <a:r>
              <a:rPr lang="x-none" noProof="0" smtClean="0"/>
              <a:t>Tercer nivel</a:t>
            </a:r>
          </a:p>
          <a:p>
            <a:pPr lvl="3"/>
            <a:r>
              <a:rPr lang="x-none" noProof="0" smtClean="0"/>
              <a:t>Cuarto nivel</a:t>
            </a:r>
          </a:p>
          <a:p>
            <a:pPr lvl="4"/>
            <a:r>
              <a:rPr lang="x-none" noProof="0" smtClean="0"/>
              <a:t>Quinto nivel</a:t>
            </a:r>
            <a:endParaRPr lang="es-MX" noProof="0"/>
          </a:p>
        </p:txBody>
      </p:sp>
      <p:sp>
        <p:nvSpPr>
          <p:cNvPr id="4" name="Content Placeholder 3"/>
          <p:cNvSpPr>
            <a:spLocks noGrp="1"/>
          </p:cNvSpPr>
          <p:nvPr>
            <p:ph sz="half" idx="2"/>
          </p:nvPr>
        </p:nvSpPr>
        <p:spPr>
          <a:xfrm>
            <a:off x="4764088" y="944563"/>
            <a:ext cx="3924300" cy="3650060"/>
          </a:xfrm>
        </p:spPr>
        <p:txBody>
          <a:bodyPr>
            <a:noAutofit/>
          </a:bodyPr>
          <a:lstStyle>
            <a:lvl1pPr marL="0" indent="0">
              <a:lnSpc>
                <a:spcPct val="100000"/>
              </a:lnSpc>
              <a:spcBef>
                <a:spcPts val="0"/>
              </a:spcBef>
              <a:buNone/>
              <a:defRPr sz="1400"/>
            </a:lvl1pPr>
            <a:lvl2pPr marL="742950" indent="-285750">
              <a:lnSpc>
                <a:spcPct val="100000"/>
              </a:lnSpc>
              <a:spcBef>
                <a:spcPts val="0"/>
              </a:spcBef>
              <a:buFont typeface="Arial"/>
              <a:buChar char="•"/>
              <a:defRPr sz="1400"/>
            </a:lvl2pPr>
            <a:lvl3pPr marL="1143000" indent="-228600">
              <a:lnSpc>
                <a:spcPct val="100000"/>
              </a:lnSpc>
              <a:spcBef>
                <a:spcPts val="0"/>
              </a:spcBef>
              <a:buFont typeface="Courier New"/>
              <a:buChar char="o"/>
              <a:defRPr sz="1400"/>
            </a:lvl3pPr>
            <a:lvl4pPr>
              <a:lnSpc>
                <a:spcPct val="100000"/>
              </a:lnSpc>
              <a:spcBef>
                <a:spcPts val="0"/>
              </a:spcBef>
              <a:defRPr sz="1400"/>
            </a:lvl4pPr>
            <a:lvl5pPr>
              <a:lnSpc>
                <a:spcPct val="100000"/>
              </a:lnSpc>
              <a:spcBef>
                <a:spcPts val="0"/>
              </a:spcBef>
              <a:defRPr sz="1400"/>
            </a:lvl5pPr>
            <a:lvl6pPr>
              <a:defRPr sz="1800"/>
            </a:lvl6pPr>
            <a:lvl7pPr>
              <a:defRPr sz="1800"/>
            </a:lvl7pPr>
            <a:lvl8pPr>
              <a:defRPr sz="1800"/>
            </a:lvl8pPr>
            <a:lvl9pPr>
              <a:defRPr sz="1800"/>
            </a:lvl9pPr>
          </a:lstStyle>
          <a:p>
            <a:pPr lvl="0"/>
            <a:r>
              <a:rPr lang="x-none" noProof="0" smtClean="0"/>
              <a:t>Haga clic para modificar el estilo de texto del patrón</a:t>
            </a:r>
          </a:p>
          <a:p>
            <a:pPr lvl="1"/>
            <a:r>
              <a:rPr lang="x-none" noProof="0" smtClean="0"/>
              <a:t>Segundo nivel</a:t>
            </a:r>
          </a:p>
          <a:p>
            <a:pPr lvl="2"/>
            <a:r>
              <a:rPr lang="x-none" noProof="0" smtClean="0"/>
              <a:t>Tercer nivel</a:t>
            </a:r>
          </a:p>
          <a:p>
            <a:pPr lvl="3"/>
            <a:r>
              <a:rPr lang="x-none" noProof="0" smtClean="0"/>
              <a:t>Cuarto nivel</a:t>
            </a:r>
          </a:p>
          <a:p>
            <a:pPr lvl="4"/>
            <a:r>
              <a:rPr lang="x-none" noProof="0" smtClean="0"/>
              <a:t>Quinto nivel</a:t>
            </a:r>
            <a:endParaRPr lang="es-MX" noProof="0"/>
          </a:p>
        </p:txBody>
      </p:sp>
      <p:sp>
        <p:nvSpPr>
          <p:cNvPr id="5" name="Date Placeholder 4"/>
          <p:cNvSpPr>
            <a:spLocks noGrp="1"/>
          </p:cNvSpPr>
          <p:nvPr>
            <p:ph type="dt" sz="half" idx="10"/>
          </p:nvPr>
        </p:nvSpPr>
        <p:spPr/>
        <p:txBody>
          <a:bodyPr/>
          <a:lstStyle/>
          <a:p>
            <a:fld id="{68C2560D-EC28-3B41-86E8-18F1CE0113B4}" type="datetimeFigureOut">
              <a:rPr lang="en-US" smtClean="0"/>
              <a:t>10/10/2018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066355A-084C-D24E-9AD2-7E4FC41EA627}" type="slidenum">
              <a:rPr lang="en-US" smtClean="0"/>
              <a:t>‹Nº›</a:t>
            </a:fld>
            <a:endParaRPr lang="en-US" dirty="0"/>
          </a:p>
        </p:txBody>
      </p:sp>
      <p:pic>
        <p:nvPicPr>
          <p:cNvPr id="8" name="pasted-image.pdf"/>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3721194" y="2442103"/>
            <a:ext cx="1960911" cy="259292"/>
          </a:xfrm>
          <a:prstGeom prst="rect">
            <a:avLst/>
          </a:prstGeom>
          <a:ln w="12700">
            <a:miter lim="400000"/>
          </a:ln>
        </p:spPr>
      </p:pic>
    </p:spTree>
    <p:extLst>
      <p:ext uri="{BB962C8B-B14F-4D97-AF65-F5344CB8AC3E}">
        <p14:creationId xmlns:p14="http://schemas.microsoft.com/office/powerpoint/2010/main" val="1260594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os columnas B">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x-none" noProof="0" smtClean="0"/>
              <a:t>Clic para editar título</a:t>
            </a:r>
            <a:endParaRPr lang="es-MX" noProof="0"/>
          </a:p>
        </p:txBody>
      </p:sp>
      <p:sp>
        <p:nvSpPr>
          <p:cNvPr id="3" name="Content Placeholder 2"/>
          <p:cNvSpPr>
            <a:spLocks noGrp="1"/>
          </p:cNvSpPr>
          <p:nvPr>
            <p:ph sz="half" idx="1"/>
          </p:nvPr>
        </p:nvSpPr>
        <p:spPr>
          <a:xfrm>
            <a:off x="449263" y="944563"/>
            <a:ext cx="2527300" cy="3503612"/>
          </a:xfrm>
        </p:spPr>
        <p:txBody>
          <a:bodyPr>
            <a:noAutofit/>
          </a:bodyPr>
          <a:lstStyle>
            <a:lvl1pPr marL="0" indent="0">
              <a:lnSpc>
                <a:spcPct val="100000"/>
              </a:lnSpc>
              <a:spcBef>
                <a:spcPts val="0"/>
              </a:spcBef>
              <a:buNone/>
              <a:defRPr sz="1400"/>
            </a:lvl1pPr>
            <a:lvl2pPr marL="449263" indent="-269875">
              <a:lnSpc>
                <a:spcPct val="100000"/>
              </a:lnSpc>
              <a:spcBef>
                <a:spcPts val="0"/>
              </a:spcBef>
              <a:buFont typeface="Arial"/>
              <a:buChar char="•"/>
              <a:defRPr sz="1400"/>
            </a:lvl2pPr>
            <a:lvl3pPr marL="808038" indent="-271463">
              <a:lnSpc>
                <a:spcPct val="100000"/>
              </a:lnSpc>
              <a:spcBef>
                <a:spcPts val="0"/>
              </a:spcBef>
              <a:buFont typeface="Courier New"/>
              <a:buChar char="o"/>
              <a:defRPr sz="1400"/>
            </a:lvl3pPr>
            <a:lvl4pPr marL="1079500" indent="-271463">
              <a:lnSpc>
                <a:spcPct val="100000"/>
              </a:lnSpc>
              <a:spcBef>
                <a:spcPts val="0"/>
              </a:spcBef>
              <a:defRPr sz="1400"/>
            </a:lvl4pPr>
            <a:lvl5pPr marL="1344613" indent="-265113">
              <a:lnSpc>
                <a:spcPct val="100000"/>
              </a:lnSpc>
              <a:spcBef>
                <a:spcPts val="0"/>
              </a:spcBef>
              <a:defRPr sz="1400"/>
            </a:lvl5pPr>
            <a:lvl6pPr>
              <a:defRPr sz="1800"/>
            </a:lvl6pPr>
            <a:lvl7pPr>
              <a:defRPr sz="1800"/>
            </a:lvl7pPr>
            <a:lvl8pPr>
              <a:defRPr sz="1800"/>
            </a:lvl8pPr>
            <a:lvl9pPr>
              <a:defRPr sz="1800"/>
            </a:lvl9pPr>
          </a:lstStyle>
          <a:p>
            <a:pPr lvl="0"/>
            <a:r>
              <a:rPr lang="x-none" noProof="0" smtClean="0"/>
              <a:t>Haga clic para modificar el estilo de texto del patrón</a:t>
            </a:r>
          </a:p>
          <a:p>
            <a:pPr lvl="1"/>
            <a:r>
              <a:rPr lang="x-none" noProof="0" smtClean="0"/>
              <a:t>Segundo nivel</a:t>
            </a:r>
          </a:p>
          <a:p>
            <a:pPr lvl="2"/>
            <a:r>
              <a:rPr lang="x-none" noProof="0" smtClean="0"/>
              <a:t>Tercer nivel</a:t>
            </a:r>
          </a:p>
          <a:p>
            <a:pPr lvl="3"/>
            <a:r>
              <a:rPr lang="x-none" noProof="0" smtClean="0"/>
              <a:t>Cuarto nivel</a:t>
            </a:r>
          </a:p>
          <a:p>
            <a:pPr lvl="4"/>
            <a:r>
              <a:rPr lang="x-none" noProof="0" smtClean="0"/>
              <a:t>Quinto nivel</a:t>
            </a:r>
            <a:endParaRPr lang="es-MX" noProof="0" dirty="0"/>
          </a:p>
        </p:txBody>
      </p:sp>
      <p:sp>
        <p:nvSpPr>
          <p:cNvPr id="5" name="Date Placeholder 4"/>
          <p:cNvSpPr>
            <a:spLocks noGrp="1"/>
          </p:cNvSpPr>
          <p:nvPr>
            <p:ph type="dt" sz="half" idx="10"/>
          </p:nvPr>
        </p:nvSpPr>
        <p:spPr/>
        <p:txBody>
          <a:bodyPr/>
          <a:lstStyle/>
          <a:p>
            <a:fld id="{68C2560D-EC28-3B41-86E8-18F1CE0113B4}" type="datetimeFigureOut">
              <a:rPr lang="en-US" smtClean="0"/>
              <a:t>10/10/2018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066355A-084C-D24E-9AD2-7E4FC41EA627}" type="slidenum">
              <a:rPr lang="en-US" smtClean="0"/>
              <a:t>‹Nº›</a:t>
            </a:fld>
            <a:endParaRPr lang="en-US" dirty="0"/>
          </a:p>
        </p:txBody>
      </p:sp>
      <p:sp>
        <p:nvSpPr>
          <p:cNvPr id="21" name="Content Placeholder 2"/>
          <p:cNvSpPr>
            <a:spLocks noGrp="1"/>
          </p:cNvSpPr>
          <p:nvPr>
            <p:ph sz="half" idx="13"/>
          </p:nvPr>
        </p:nvSpPr>
        <p:spPr>
          <a:xfrm>
            <a:off x="3308352" y="949326"/>
            <a:ext cx="5378448" cy="3503612"/>
          </a:xfrm>
        </p:spPr>
        <p:txBody>
          <a:bodyPr>
            <a:noAutofit/>
          </a:bodyPr>
          <a:lstStyle>
            <a:lvl1pPr marL="0" indent="0">
              <a:lnSpc>
                <a:spcPct val="100000"/>
              </a:lnSpc>
              <a:spcBef>
                <a:spcPts val="0"/>
              </a:spcBef>
              <a:buNone/>
              <a:defRPr sz="1400"/>
            </a:lvl1pPr>
            <a:lvl2pPr marL="449263" indent="-269875">
              <a:lnSpc>
                <a:spcPct val="100000"/>
              </a:lnSpc>
              <a:spcBef>
                <a:spcPts val="0"/>
              </a:spcBef>
              <a:buFont typeface="Arial"/>
              <a:buChar char="•"/>
              <a:defRPr sz="1400"/>
            </a:lvl2pPr>
            <a:lvl3pPr marL="808038" indent="-271463">
              <a:lnSpc>
                <a:spcPct val="100000"/>
              </a:lnSpc>
              <a:spcBef>
                <a:spcPts val="0"/>
              </a:spcBef>
              <a:buFont typeface="Courier New"/>
              <a:buChar char="o"/>
              <a:defRPr sz="1400"/>
            </a:lvl3pPr>
            <a:lvl4pPr marL="1079500" indent="-271463">
              <a:lnSpc>
                <a:spcPct val="100000"/>
              </a:lnSpc>
              <a:spcBef>
                <a:spcPts val="0"/>
              </a:spcBef>
              <a:defRPr sz="1400"/>
            </a:lvl4pPr>
            <a:lvl5pPr marL="1344613" indent="-265113">
              <a:lnSpc>
                <a:spcPct val="100000"/>
              </a:lnSpc>
              <a:spcBef>
                <a:spcPts val="0"/>
              </a:spcBef>
              <a:defRPr sz="1400"/>
            </a:lvl5pPr>
            <a:lvl6pPr>
              <a:defRPr sz="1800"/>
            </a:lvl6pPr>
            <a:lvl7pPr>
              <a:defRPr sz="1800"/>
            </a:lvl7pPr>
            <a:lvl8pPr>
              <a:defRPr sz="1800"/>
            </a:lvl8pPr>
            <a:lvl9pPr>
              <a:defRPr sz="1800"/>
            </a:lvl9pPr>
          </a:lstStyle>
          <a:p>
            <a:pPr lvl="0"/>
            <a:r>
              <a:rPr lang="x-none" noProof="0" smtClean="0"/>
              <a:t>Haga clic para modificar el estilo de texto del patrón</a:t>
            </a:r>
          </a:p>
          <a:p>
            <a:pPr lvl="1"/>
            <a:r>
              <a:rPr lang="x-none" noProof="0" smtClean="0"/>
              <a:t>Segundo nivel</a:t>
            </a:r>
          </a:p>
          <a:p>
            <a:pPr lvl="2"/>
            <a:r>
              <a:rPr lang="x-none" noProof="0" smtClean="0"/>
              <a:t>Tercer nivel</a:t>
            </a:r>
          </a:p>
          <a:p>
            <a:pPr lvl="3"/>
            <a:r>
              <a:rPr lang="x-none" noProof="0" smtClean="0"/>
              <a:t>Cuarto nivel</a:t>
            </a:r>
          </a:p>
          <a:p>
            <a:pPr lvl="4"/>
            <a:r>
              <a:rPr lang="x-none" noProof="0" smtClean="0"/>
              <a:t>Quinto nivel</a:t>
            </a:r>
            <a:endParaRPr lang="es-MX" noProof="0"/>
          </a:p>
        </p:txBody>
      </p:sp>
      <p:pic>
        <p:nvPicPr>
          <p:cNvPr id="10" name="pasted-image.pdf"/>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1825929" y="2489199"/>
            <a:ext cx="2799746" cy="165099"/>
          </a:xfrm>
          <a:prstGeom prst="rect">
            <a:avLst/>
          </a:prstGeom>
          <a:ln w="12700">
            <a:miter lim="400000"/>
          </a:ln>
        </p:spPr>
      </p:pic>
    </p:spTree>
    <p:extLst>
      <p:ext uri="{BB962C8B-B14F-4D97-AF65-F5344CB8AC3E}">
        <p14:creationId xmlns:p14="http://schemas.microsoft.com/office/powerpoint/2010/main" val="520107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os columnas 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noProof="0" smtClean="0"/>
              <a:t>Clic para editar título</a:t>
            </a:r>
            <a:endParaRPr lang="es-MX" noProof="0"/>
          </a:p>
        </p:txBody>
      </p:sp>
      <p:sp>
        <p:nvSpPr>
          <p:cNvPr id="5" name="Date Placeholder 4"/>
          <p:cNvSpPr>
            <a:spLocks noGrp="1"/>
          </p:cNvSpPr>
          <p:nvPr>
            <p:ph type="dt" sz="half" idx="10"/>
          </p:nvPr>
        </p:nvSpPr>
        <p:spPr/>
        <p:txBody>
          <a:bodyPr/>
          <a:lstStyle/>
          <a:p>
            <a:fld id="{68C2560D-EC28-3B41-86E8-18F1CE0113B4}" type="datetimeFigureOut">
              <a:rPr lang="en-US" smtClean="0"/>
              <a:t>10/10/2018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066355A-084C-D24E-9AD2-7E4FC41EA627}" type="slidenum">
              <a:rPr lang="en-US" smtClean="0"/>
              <a:t>‹Nº›</a:t>
            </a:fld>
            <a:endParaRPr lang="en-US" dirty="0"/>
          </a:p>
        </p:txBody>
      </p:sp>
      <p:sp>
        <p:nvSpPr>
          <p:cNvPr id="21" name="Content Placeholder 2"/>
          <p:cNvSpPr>
            <a:spLocks noGrp="1"/>
          </p:cNvSpPr>
          <p:nvPr>
            <p:ph sz="half" idx="13"/>
          </p:nvPr>
        </p:nvSpPr>
        <p:spPr>
          <a:xfrm>
            <a:off x="457200" y="949326"/>
            <a:ext cx="5378452" cy="3503612"/>
          </a:xfrm>
        </p:spPr>
        <p:txBody>
          <a:bodyPr>
            <a:noAutofit/>
          </a:bodyPr>
          <a:lstStyle>
            <a:lvl1pPr marL="0" indent="0">
              <a:lnSpc>
                <a:spcPct val="100000"/>
              </a:lnSpc>
              <a:spcBef>
                <a:spcPts val="0"/>
              </a:spcBef>
              <a:buNone/>
              <a:defRPr sz="1400"/>
            </a:lvl1pPr>
            <a:lvl2pPr marL="449263" indent="-269875">
              <a:lnSpc>
                <a:spcPct val="100000"/>
              </a:lnSpc>
              <a:spcBef>
                <a:spcPts val="0"/>
              </a:spcBef>
              <a:buFont typeface="Arial"/>
              <a:buChar char="•"/>
              <a:defRPr sz="1400"/>
            </a:lvl2pPr>
            <a:lvl3pPr marL="808038" indent="-271463">
              <a:lnSpc>
                <a:spcPct val="100000"/>
              </a:lnSpc>
              <a:spcBef>
                <a:spcPts val="0"/>
              </a:spcBef>
              <a:buFont typeface="Courier New"/>
              <a:buChar char="o"/>
              <a:defRPr sz="1400"/>
            </a:lvl3pPr>
            <a:lvl4pPr marL="1079500" indent="-271463">
              <a:lnSpc>
                <a:spcPct val="100000"/>
              </a:lnSpc>
              <a:spcBef>
                <a:spcPts val="0"/>
              </a:spcBef>
              <a:defRPr sz="1400"/>
            </a:lvl4pPr>
            <a:lvl5pPr marL="1344613" indent="-265113">
              <a:lnSpc>
                <a:spcPct val="100000"/>
              </a:lnSpc>
              <a:spcBef>
                <a:spcPts val="0"/>
              </a:spcBef>
              <a:defRPr sz="1400"/>
            </a:lvl5pPr>
            <a:lvl6pPr>
              <a:defRPr sz="1800"/>
            </a:lvl6pPr>
            <a:lvl7pPr>
              <a:defRPr sz="1800"/>
            </a:lvl7pPr>
            <a:lvl8pPr>
              <a:defRPr sz="1800"/>
            </a:lvl8pPr>
            <a:lvl9pPr>
              <a:defRPr sz="1800"/>
            </a:lvl9pPr>
          </a:lstStyle>
          <a:p>
            <a:pPr lvl="0"/>
            <a:r>
              <a:rPr lang="x-none" noProof="0" smtClean="0"/>
              <a:t>Haga clic para modificar el estilo de texto del patrón</a:t>
            </a:r>
          </a:p>
          <a:p>
            <a:pPr lvl="1"/>
            <a:r>
              <a:rPr lang="x-none" noProof="0" smtClean="0"/>
              <a:t>Segundo nivel</a:t>
            </a:r>
          </a:p>
          <a:p>
            <a:pPr lvl="2"/>
            <a:r>
              <a:rPr lang="x-none" noProof="0" smtClean="0"/>
              <a:t>Tercer nivel</a:t>
            </a:r>
          </a:p>
          <a:p>
            <a:pPr lvl="3"/>
            <a:r>
              <a:rPr lang="x-none" noProof="0" smtClean="0"/>
              <a:t>Cuarto nivel</a:t>
            </a:r>
          </a:p>
          <a:p>
            <a:pPr lvl="4"/>
            <a:r>
              <a:rPr lang="x-none" noProof="0" smtClean="0"/>
              <a:t>Quinto nivel</a:t>
            </a:r>
            <a:endParaRPr lang="es-MX" noProof="0" dirty="0"/>
          </a:p>
        </p:txBody>
      </p:sp>
      <p:sp>
        <p:nvSpPr>
          <p:cNvPr id="22" name="Content Placeholder 2"/>
          <p:cNvSpPr>
            <a:spLocks noGrp="1"/>
          </p:cNvSpPr>
          <p:nvPr>
            <p:ph sz="half" idx="14"/>
          </p:nvPr>
        </p:nvSpPr>
        <p:spPr>
          <a:xfrm>
            <a:off x="6156325" y="949326"/>
            <a:ext cx="2527300" cy="3503612"/>
          </a:xfrm>
        </p:spPr>
        <p:txBody>
          <a:bodyPr>
            <a:noAutofit/>
          </a:bodyPr>
          <a:lstStyle>
            <a:lvl1pPr marL="0" indent="0">
              <a:lnSpc>
                <a:spcPct val="100000"/>
              </a:lnSpc>
              <a:spcBef>
                <a:spcPts val="0"/>
              </a:spcBef>
              <a:buNone/>
              <a:defRPr sz="1400"/>
            </a:lvl1pPr>
            <a:lvl2pPr marL="449263" indent="-269875">
              <a:lnSpc>
                <a:spcPct val="100000"/>
              </a:lnSpc>
              <a:spcBef>
                <a:spcPts val="0"/>
              </a:spcBef>
              <a:buFont typeface="Arial"/>
              <a:buChar char="•"/>
              <a:defRPr sz="1400"/>
            </a:lvl2pPr>
            <a:lvl3pPr marL="808038" indent="-271463">
              <a:lnSpc>
                <a:spcPct val="100000"/>
              </a:lnSpc>
              <a:spcBef>
                <a:spcPts val="0"/>
              </a:spcBef>
              <a:buFont typeface="Courier New"/>
              <a:buChar char="o"/>
              <a:defRPr sz="1400"/>
            </a:lvl3pPr>
            <a:lvl4pPr marL="1079500" indent="-271463">
              <a:lnSpc>
                <a:spcPct val="100000"/>
              </a:lnSpc>
              <a:spcBef>
                <a:spcPts val="0"/>
              </a:spcBef>
              <a:defRPr sz="1400"/>
            </a:lvl4pPr>
            <a:lvl5pPr marL="1344613" indent="-265113">
              <a:lnSpc>
                <a:spcPct val="100000"/>
              </a:lnSpc>
              <a:spcBef>
                <a:spcPts val="0"/>
              </a:spcBef>
              <a:defRPr sz="1400"/>
            </a:lvl5pPr>
            <a:lvl6pPr>
              <a:defRPr sz="1800"/>
            </a:lvl6pPr>
            <a:lvl7pPr>
              <a:defRPr sz="1800"/>
            </a:lvl7pPr>
            <a:lvl8pPr>
              <a:defRPr sz="1800"/>
            </a:lvl8pPr>
            <a:lvl9pPr>
              <a:defRPr sz="1800"/>
            </a:lvl9pPr>
          </a:lstStyle>
          <a:p>
            <a:pPr lvl="0"/>
            <a:r>
              <a:rPr lang="x-none" noProof="0" smtClean="0"/>
              <a:t>Haga clic para modificar el estilo de texto del patrón</a:t>
            </a:r>
          </a:p>
          <a:p>
            <a:pPr lvl="1"/>
            <a:r>
              <a:rPr lang="x-none" noProof="0" smtClean="0"/>
              <a:t>Segundo nivel</a:t>
            </a:r>
          </a:p>
          <a:p>
            <a:pPr lvl="2"/>
            <a:r>
              <a:rPr lang="x-none" noProof="0" smtClean="0"/>
              <a:t>Tercer nivel</a:t>
            </a:r>
          </a:p>
          <a:p>
            <a:pPr lvl="3"/>
            <a:r>
              <a:rPr lang="x-none" noProof="0" smtClean="0"/>
              <a:t>Cuarto nivel</a:t>
            </a:r>
          </a:p>
          <a:p>
            <a:pPr lvl="4"/>
            <a:r>
              <a:rPr lang="x-none" noProof="0" smtClean="0"/>
              <a:t>Quinto nivel</a:t>
            </a:r>
            <a:endParaRPr lang="es-MX" noProof="0"/>
          </a:p>
        </p:txBody>
      </p:sp>
      <p:pic>
        <p:nvPicPr>
          <p:cNvPr id="10" name="pasted-image.pdf"/>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4673903" y="2489200"/>
            <a:ext cx="2799746" cy="165099"/>
          </a:xfrm>
          <a:prstGeom prst="rect">
            <a:avLst/>
          </a:prstGeom>
          <a:ln w="12700">
            <a:miter lim="400000"/>
          </a:ln>
        </p:spPr>
      </p:pic>
    </p:spTree>
    <p:extLst>
      <p:ext uri="{BB962C8B-B14F-4D97-AF65-F5344CB8AC3E}">
        <p14:creationId xmlns:p14="http://schemas.microsoft.com/office/powerpoint/2010/main" val="33747920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as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x-none" noProof="0" smtClean="0"/>
              <a:t>Clic para editar título</a:t>
            </a:r>
            <a:endParaRPr lang="es-MX" noProof="0"/>
          </a:p>
        </p:txBody>
      </p:sp>
      <p:sp>
        <p:nvSpPr>
          <p:cNvPr id="3" name="Text Placeholder 2"/>
          <p:cNvSpPr>
            <a:spLocks noGrp="1"/>
          </p:cNvSpPr>
          <p:nvPr>
            <p:ph type="body" idx="1"/>
          </p:nvPr>
        </p:nvSpPr>
        <p:spPr>
          <a:xfrm>
            <a:off x="457200" y="949130"/>
            <a:ext cx="3924300" cy="479822"/>
          </a:xfrm>
        </p:spPr>
        <p:txBody>
          <a:bodyPr anchor="b">
            <a:noAutofit/>
          </a:bodyPr>
          <a:lstStyle>
            <a:lvl1pPr marL="0" indent="0">
              <a:lnSpc>
                <a:spcPct val="100000"/>
              </a:lnSpc>
              <a:spcBef>
                <a:spcPts val="0"/>
              </a:spcBef>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noProof="0" smtClean="0"/>
              <a:t>Haga clic para modificar el estilo de texto del patrón</a:t>
            </a:r>
          </a:p>
        </p:txBody>
      </p:sp>
      <p:sp>
        <p:nvSpPr>
          <p:cNvPr id="4" name="Content Placeholder 3"/>
          <p:cNvSpPr>
            <a:spLocks noGrp="1"/>
          </p:cNvSpPr>
          <p:nvPr>
            <p:ph sz="half" idx="2"/>
          </p:nvPr>
        </p:nvSpPr>
        <p:spPr>
          <a:xfrm>
            <a:off x="457200" y="1428951"/>
            <a:ext cx="3924300" cy="3019224"/>
          </a:xfrm>
        </p:spPr>
        <p:txBody>
          <a:bodyPr>
            <a:noAutofit/>
          </a:bodyPr>
          <a:lstStyle>
            <a:lvl1pPr marL="0" indent="0">
              <a:lnSpc>
                <a:spcPct val="100000"/>
              </a:lnSpc>
              <a:spcBef>
                <a:spcPts val="0"/>
              </a:spcBef>
              <a:buNone/>
              <a:defRPr sz="1400"/>
            </a:lvl1pPr>
            <a:lvl2pPr marL="742950" indent="-285750">
              <a:lnSpc>
                <a:spcPct val="100000"/>
              </a:lnSpc>
              <a:spcBef>
                <a:spcPts val="0"/>
              </a:spcBef>
              <a:buFont typeface="Arial"/>
              <a:buChar char="•"/>
              <a:defRPr sz="1400"/>
            </a:lvl2pPr>
            <a:lvl3pPr marL="1143000" indent="-228600">
              <a:lnSpc>
                <a:spcPct val="100000"/>
              </a:lnSpc>
              <a:spcBef>
                <a:spcPts val="0"/>
              </a:spcBef>
              <a:buFont typeface="Courier New"/>
              <a:buChar char="o"/>
              <a:defRPr sz="1400"/>
            </a:lvl3pPr>
            <a:lvl4pPr>
              <a:lnSpc>
                <a:spcPct val="100000"/>
              </a:lnSpc>
              <a:spcBef>
                <a:spcPts val="0"/>
              </a:spcBef>
              <a:defRPr sz="1400"/>
            </a:lvl4pPr>
            <a:lvl5pPr>
              <a:lnSpc>
                <a:spcPct val="100000"/>
              </a:lnSpc>
              <a:spcBef>
                <a:spcPts val="0"/>
              </a:spcBef>
              <a:defRPr sz="1400"/>
            </a:lvl5pPr>
            <a:lvl6pPr>
              <a:defRPr sz="1600"/>
            </a:lvl6pPr>
            <a:lvl7pPr>
              <a:defRPr sz="1600"/>
            </a:lvl7pPr>
            <a:lvl8pPr>
              <a:defRPr sz="1600"/>
            </a:lvl8pPr>
            <a:lvl9pPr>
              <a:defRPr sz="1600"/>
            </a:lvl9pPr>
          </a:lstStyle>
          <a:p>
            <a:pPr lvl="0"/>
            <a:r>
              <a:rPr lang="x-none" noProof="0" smtClean="0"/>
              <a:t>Haga clic para modificar el estilo de texto del patrón</a:t>
            </a:r>
          </a:p>
          <a:p>
            <a:pPr lvl="1"/>
            <a:r>
              <a:rPr lang="x-none" noProof="0" smtClean="0"/>
              <a:t>Segundo nivel</a:t>
            </a:r>
          </a:p>
          <a:p>
            <a:pPr lvl="2"/>
            <a:r>
              <a:rPr lang="x-none" noProof="0" smtClean="0"/>
              <a:t>Tercer nivel</a:t>
            </a:r>
          </a:p>
          <a:p>
            <a:pPr lvl="3"/>
            <a:r>
              <a:rPr lang="x-none" noProof="0" smtClean="0"/>
              <a:t>Cuarto nivel</a:t>
            </a:r>
          </a:p>
          <a:p>
            <a:pPr lvl="4"/>
            <a:r>
              <a:rPr lang="x-none" noProof="0" smtClean="0"/>
              <a:t>Quinto nivel</a:t>
            </a:r>
            <a:endParaRPr lang="es-MX" noProof="0" dirty="0"/>
          </a:p>
        </p:txBody>
      </p:sp>
      <p:sp>
        <p:nvSpPr>
          <p:cNvPr id="5" name="Text Placeholder 4"/>
          <p:cNvSpPr>
            <a:spLocks noGrp="1"/>
          </p:cNvSpPr>
          <p:nvPr>
            <p:ph type="body" sz="quarter" idx="3"/>
          </p:nvPr>
        </p:nvSpPr>
        <p:spPr>
          <a:xfrm>
            <a:off x="4762500" y="949130"/>
            <a:ext cx="3924301" cy="479822"/>
          </a:xfrm>
        </p:spPr>
        <p:txBody>
          <a:bodyPr anchor="b">
            <a:noAutofit/>
          </a:bodyPr>
          <a:lstStyle>
            <a:lvl1pPr marL="0" indent="0">
              <a:lnSpc>
                <a:spcPct val="100000"/>
              </a:lnSpc>
              <a:spcBef>
                <a:spcPts val="0"/>
              </a:spcBef>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noProof="0" smtClean="0"/>
              <a:t>Haga clic para modificar el estilo de texto del patrón</a:t>
            </a:r>
          </a:p>
        </p:txBody>
      </p:sp>
      <p:sp>
        <p:nvSpPr>
          <p:cNvPr id="6" name="Content Placeholder 5"/>
          <p:cNvSpPr>
            <a:spLocks noGrp="1"/>
          </p:cNvSpPr>
          <p:nvPr>
            <p:ph sz="quarter" idx="4"/>
          </p:nvPr>
        </p:nvSpPr>
        <p:spPr>
          <a:xfrm>
            <a:off x="4762500" y="1428951"/>
            <a:ext cx="3924301" cy="3019224"/>
          </a:xfrm>
        </p:spPr>
        <p:txBody>
          <a:bodyPr>
            <a:noAutofit/>
          </a:bodyPr>
          <a:lstStyle>
            <a:lvl1pPr marL="0" indent="0">
              <a:lnSpc>
                <a:spcPct val="100000"/>
              </a:lnSpc>
              <a:spcBef>
                <a:spcPts val="0"/>
              </a:spcBef>
              <a:buNone/>
              <a:defRPr sz="1400"/>
            </a:lvl1pPr>
            <a:lvl2pPr marL="742950" indent="-285750">
              <a:lnSpc>
                <a:spcPct val="100000"/>
              </a:lnSpc>
              <a:spcBef>
                <a:spcPts val="0"/>
              </a:spcBef>
              <a:buFont typeface="Arial"/>
              <a:buChar char="•"/>
              <a:defRPr sz="1400"/>
            </a:lvl2pPr>
            <a:lvl3pPr marL="1143000" indent="-228600">
              <a:lnSpc>
                <a:spcPct val="100000"/>
              </a:lnSpc>
              <a:spcBef>
                <a:spcPts val="0"/>
              </a:spcBef>
              <a:buFont typeface="Courier New"/>
              <a:buChar char="o"/>
              <a:defRPr sz="1400"/>
            </a:lvl3pPr>
            <a:lvl4pPr>
              <a:lnSpc>
                <a:spcPct val="100000"/>
              </a:lnSpc>
              <a:spcBef>
                <a:spcPts val="0"/>
              </a:spcBef>
              <a:defRPr sz="1400"/>
            </a:lvl4pPr>
            <a:lvl5pPr>
              <a:lnSpc>
                <a:spcPct val="100000"/>
              </a:lnSpc>
              <a:spcBef>
                <a:spcPts val="0"/>
              </a:spcBef>
              <a:defRPr sz="1400"/>
            </a:lvl5pPr>
            <a:lvl6pPr>
              <a:defRPr sz="1600"/>
            </a:lvl6pPr>
            <a:lvl7pPr>
              <a:defRPr sz="1600"/>
            </a:lvl7pPr>
            <a:lvl8pPr>
              <a:defRPr sz="1600"/>
            </a:lvl8pPr>
            <a:lvl9pPr>
              <a:defRPr sz="1600"/>
            </a:lvl9pPr>
          </a:lstStyle>
          <a:p>
            <a:pPr lvl="0"/>
            <a:r>
              <a:rPr lang="x-none" noProof="0" smtClean="0"/>
              <a:t>Haga clic para modificar el estilo de texto del patrón</a:t>
            </a:r>
          </a:p>
          <a:p>
            <a:pPr lvl="1"/>
            <a:r>
              <a:rPr lang="x-none" noProof="0" smtClean="0"/>
              <a:t>Segundo nivel</a:t>
            </a:r>
          </a:p>
          <a:p>
            <a:pPr lvl="2"/>
            <a:r>
              <a:rPr lang="x-none" noProof="0" smtClean="0"/>
              <a:t>Tercer nivel</a:t>
            </a:r>
          </a:p>
          <a:p>
            <a:pPr lvl="3"/>
            <a:r>
              <a:rPr lang="x-none" noProof="0" smtClean="0"/>
              <a:t>Cuarto nivel</a:t>
            </a:r>
          </a:p>
          <a:p>
            <a:pPr lvl="4"/>
            <a:r>
              <a:rPr lang="x-none" noProof="0" smtClean="0"/>
              <a:t>Quinto nivel</a:t>
            </a:r>
            <a:endParaRPr lang="es-MX" noProof="0"/>
          </a:p>
        </p:txBody>
      </p:sp>
      <p:sp>
        <p:nvSpPr>
          <p:cNvPr id="7" name="Date Placeholder 6"/>
          <p:cNvSpPr>
            <a:spLocks noGrp="1"/>
          </p:cNvSpPr>
          <p:nvPr>
            <p:ph type="dt" sz="half" idx="10"/>
          </p:nvPr>
        </p:nvSpPr>
        <p:spPr/>
        <p:txBody>
          <a:bodyPr/>
          <a:lstStyle/>
          <a:p>
            <a:fld id="{68C2560D-EC28-3B41-86E8-18F1CE0113B4}" type="datetimeFigureOut">
              <a:rPr lang="en-US" smtClean="0"/>
              <a:t>10/10/2018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066355A-084C-D24E-9AD2-7E4FC41EA627}" type="slidenum">
              <a:rPr lang="en-US" smtClean="0"/>
              <a:t>‹Nº›</a:t>
            </a:fld>
            <a:endParaRPr lang="en-US" dirty="0"/>
          </a:p>
        </p:txBody>
      </p:sp>
      <p:pic>
        <p:nvPicPr>
          <p:cNvPr id="11" name="pasted-image.pdf"/>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3721194" y="2442103"/>
            <a:ext cx="1960911" cy="259292"/>
          </a:xfrm>
          <a:prstGeom prst="rect">
            <a:avLst/>
          </a:prstGeom>
          <a:ln w="12700">
            <a:miter lim="400000"/>
          </a:ln>
        </p:spPr>
      </p:pic>
    </p:spTree>
    <p:extLst>
      <p:ext uri="{BB962C8B-B14F-4D97-AF65-F5344CB8AC3E}">
        <p14:creationId xmlns:p14="http://schemas.microsoft.com/office/powerpoint/2010/main" val="2486824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res column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noProof="0" smtClean="0"/>
              <a:t>Clic para editar título</a:t>
            </a:r>
            <a:endParaRPr lang="es-MX" noProof="0" dirty="0"/>
          </a:p>
        </p:txBody>
      </p:sp>
      <p:sp>
        <p:nvSpPr>
          <p:cNvPr id="3" name="Content Placeholder 2"/>
          <p:cNvSpPr>
            <a:spLocks noGrp="1"/>
          </p:cNvSpPr>
          <p:nvPr>
            <p:ph sz="half" idx="1"/>
          </p:nvPr>
        </p:nvSpPr>
        <p:spPr>
          <a:xfrm>
            <a:off x="449263" y="944563"/>
            <a:ext cx="2527300" cy="3503612"/>
          </a:xfrm>
        </p:spPr>
        <p:txBody>
          <a:bodyPr anchor="t" anchorCtr="0">
            <a:noAutofit/>
          </a:bodyPr>
          <a:lstStyle>
            <a:lvl1pPr marL="0" indent="0">
              <a:lnSpc>
                <a:spcPct val="100000"/>
              </a:lnSpc>
              <a:spcBef>
                <a:spcPts val="0"/>
              </a:spcBef>
              <a:buNone/>
              <a:defRPr sz="1400"/>
            </a:lvl1pPr>
            <a:lvl2pPr marL="449263" indent="-269875">
              <a:lnSpc>
                <a:spcPct val="100000"/>
              </a:lnSpc>
              <a:spcBef>
                <a:spcPts val="0"/>
              </a:spcBef>
              <a:buFont typeface="Arial"/>
              <a:buChar char="•"/>
              <a:defRPr sz="1400"/>
            </a:lvl2pPr>
            <a:lvl3pPr marL="808038" indent="-271463">
              <a:lnSpc>
                <a:spcPct val="100000"/>
              </a:lnSpc>
              <a:spcBef>
                <a:spcPts val="0"/>
              </a:spcBef>
              <a:buFont typeface="Courier New"/>
              <a:buChar char="o"/>
              <a:defRPr sz="1400"/>
            </a:lvl3pPr>
            <a:lvl4pPr marL="1079500" indent="-271463">
              <a:lnSpc>
                <a:spcPct val="100000"/>
              </a:lnSpc>
              <a:spcBef>
                <a:spcPts val="0"/>
              </a:spcBef>
              <a:defRPr sz="1400"/>
            </a:lvl4pPr>
            <a:lvl5pPr marL="1344613" indent="-265113">
              <a:lnSpc>
                <a:spcPct val="100000"/>
              </a:lnSpc>
              <a:spcBef>
                <a:spcPts val="0"/>
              </a:spcBef>
              <a:defRPr sz="1400"/>
            </a:lvl5pPr>
            <a:lvl6pPr>
              <a:defRPr sz="1800"/>
            </a:lvl6pPr>
            <a:lvl7pPr>
              <a:defRPr sz="1800"/>
            </a:lvl7pPr>
            <a:lvl8pPr>
              <a:defRPr sz="1800"/>
            </a:lvl8pPr>
            <a:lvl9pPr>
              <a:defRPr sz="1800"/>
            </a:lvl9pPr>
          </a:lstStyle>
          <a:p>
            <a:pPr lvl="0"/>
            <a:r>
              <a:rPr lang="x-none" noProof="0" smtClean="0"/>
              <a:t>Haga clic para modificar el estilo de texto del patrón</a:t>
            </a:r>
          </a:p>
          <a:p>
            <a:pPr lvl="1"/>
            <a:r>
              <a:rPr lang="x-none" noProof="0" smtClean="0"/>
              <a:t>Segundo nivel</a:t>
            </a:r>
          </a:p>
          <a:p>
            <a:pPr lvl="2"/>
            <a:r>
              <a:rPr lang="x-none" noProof="0" smtClean="0"/>
              <a:t>Tercer nivel</a:t>
            </a:r>
          </a:p>
          <a:p>
            <a:pPr lvl="3"/>
            <a:r>
              <a:rPr lang="x-none" noProof="0" smtClean="0"/>
              <a:t>Cuarto nivel</a:t>
            </a:r>
          </a:p>
          <a:p>
            <a:pPr lvl="4"/>
            <a:r>
              <a:rPr lang="x-none" noProof="0" smtClean="0"/>
              <a:t>Quinto nivel</a:t>
            </a:r>
            <a:endParaRPr lang="es-MX" noProof="0" dirty="0"/>
          </a:p>
        </p:txBody>
      </p:sp>
      <p:sp>
        <p:nvSpPr>
          <p:cNvPr id="5" name="Date Placeholder 4"/>
          <p:cNvSpPr>
            <a:spLocks noGrp="1"/>
          </p:cNvSpPr>
          <p:nvPr>
            <p:ph type="dt" sz="half" idx="10"/>
          </p:nvPr>
        </p:nvSpPr>
        <p:spPr/>
        <p:txBody>
          <a:bodyPr/>
          <a:lstStyle/>
          <a:p>
            <a:fld id="{68C2560D-EC28-3B41-86E8-18F1CE0113B4}" type="datetimeFigureOut">
              <a:rPr lang="en-US" smtClean="0"/>
              <a:t>10/10/2018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066355A-084C-D24E-9AD2-7E4FC41EA627}" type="slidenum">
              <a:rPr lang="en-US" smtClean="0"/>
              <a:t>‹Nº›</a:t>
            </a:fld>
            <a:endParaRPr lang="en-US" dirty="0"/>
          </a:p>
        </p:txBody>
      </p:sp>
      <p:sp>
        <p:nvSpPr>
          <p:cNvPr id="21" name="Content Placeholder 2"/>
          <p:cNvSpPr>
            <a:spLocks noGrp="1"/>
          </p:cNvSpPr>
          <p:nvPr>
            <p:ph sz="half" idx="13"/>
          </p:nvPr>
        </p:nvSpPr>
        <p:spPr>
          <a:xfrm>
            <a:off x="3308352" y="949326"/>
            <a:ext cx="2527300" cy="3503612"/>
          </a:xfrm>
        </p:spPr>
        <p:txBody>
          <a:bodyPr anchor="t" anchorCtr="0">
            <a:noAutofit/>
          </a:bodyPr>
          <a:lstStyle>
            <a:lvl1pPr marL="0" indent="0">
              <a:lnSpc>
                <a:spcPct val="100000"/>
              </a:lnSpc>
              <a:spcBef>
                <a:spcPts val="0"/>
              </a:spcBef>
              <a:buNone/>
              <a:defRPr sz="1400"/>
            </a:lvl1pPr>
            <a:lvl2pPr marL="449263" indent="-269875">
              <a:lnSpc>
                <a:spcPct val="100000"/>
              </a:lnSpc>
              <a:spcBef>
                <a:spcPts val="0"/>
              </a:spcBef>
              <a:buFont typeface="Arial"/>
              <a:buChar char="•"/>
              <a:defRPr sz="1400"/>
            </a:lvl2pPr>
            <a:lvl3pPr marL="808038" indent="-271463">
              <a:lnSpc>
                <a:spcPct val="100000"/>
              </a:lnSpc>
              <a:spcBef>
                <a:spcPts val="0"/>
              </a:spcBef>
              <a:buFont typeface="Courier New"/>
              <a:buChar char="o"/>
              <a:defRPr sz="1400"/>
            </a:lvl3pPr>
            <a:lvl4pPr marL="1079500" indent="-271463">
              <a:lnSpc>
                <a:spcPct val="100000"/>
              </a:lnSpc>
              <a:spcBef>
                <a:spcPts val="0"/>
              </a:spcBef>
              <a:defRPr sz="1400"/>
            </a:lvl4pPr>
            <a:lvl5pPr marL="1344613" indent="-265113">
              <a:lnSpc>
                <a:spcPct val="100000"/>
              </a:lnSpc>
              <a:spcBef>
                <a:spcPts val="0"/>
              </a:spcBef>
              <a:defRPr sz="1400"/>
            </a:lvl5pPr>
            <a:lvl6pPr>
              <a:defRPr sz="1800"/>
            </a:lvl6pPr>
            <a:lvl7pPr>
              <a:defRPr sz="1800"/>
            </a:lvl7pPr>
            <a:lvl8pPr>
              <a:defRPr sz="1800"/>
            </a:lvl8pPr>
            <a:lvl9pPr>
              <a:defRPr sz="1800"/>
            </a:lvl9pPr>
          </a:lstStyle>
          <a:p>
            <a:pPr lvl="0"/>
            <a:r>
              <a:rPr lang="x-none" noProof="0" smtClean="0"/>
              <a:t>Haga clic para modificar el estilo de texto del patrón</a:t>
            </a:r>
          </a:p>
          <a:p>
            <a:pPr lvl="1"/>
            <a:r>
              <a:rPr lang="x-none" noProof="0" smtClean="0"/>
              <a:t>Segundo nivel</a:t>
            </a:r>
          </a:p>
          <a:p>
            <a:pPr lvl="2"/>
            <a:r>
              <a:rPr lang="x-none" noProof="0" smtClean="0"/>
              <a:t>Tercer nivel</a:t>
            </a:r>
          </a:p>
          <a:p>
            <a:pPr lvl="3"/>
            <a:r>
              <a:rPr lang="x-none" noProof="0" smtClean="0"/>
              <a:t>Cuarto nivel</a:t>
            </a:r>
          </a:p>
          <a:p>
            <a:pPr lvl="4"/>
            <a:r>
              <a:rPr lang="x-none" noProof="0" smtClean="0"/>
              <a:t>Quinto nivel</a:t>
            </a:r>
            <a:endParaRPr lang="es-MX" noProof="0"/>
          </a:p>
        </p:txBody>
      </p:sp>
      <p:sp>
        <p:nvSpPr>
          <p:cNvPr id="22" name="Content Placeholder 2"/>
          <p:cNvSpPr>
            <a:spLocks noGrp="1"/>
          </p:cNvSpPr>
          <p:nvPr>
            <p:ph sz="half" idx="14"/>
          </p:nvPr>
        </p:nvSpPr>
        <p:spPr>
          <a:xfrm>
            <a:off x="6156325" y="949326"/>
            <a:ext cx="2527300" cy="3503612"/>
          </a:xfrm>
        </p:spPr>
        <p:txBody>
          <a:bodyPr anchor="t" anchorCtr="0">
            <a:noAutofit/>
          </a:bodyPr>
          <a:lstStyle>
            <a:lvl1pPr marL="0" indent="0">
              <a:lnSpc>
                <a:spcPct val="100000"/>
              </a:lnSpc>
              <a:spcBef>
                <a:spcPts val="0"/>
              </a:spcBef>
              <a:buNone/>
              <a:defRPr sz="1400"/>
            </a:lvl1pPr>
            <a:lvl2pPr marL="449263" indent="-269875">
              <a:lnSpc>
                <a:spcPct val="100000"/>
              </a:lnSpc>
              <a:spcBef>
                <a:spcPts val="0"/>
              </a:spcBef>
              <a:buFont typeface="Arial"/>
              <a:buChar char="•"/>
              <a:defRPr sz="1400"/>
            </a:lvl2pPr>
            <a:lvl3pPr marL="808038" indent="-271463">
              <a:lnSpc>
                <a:spcPct val="100000"/>
              </a:lnSpc>
              <a:spcBef>
                <a:spcPts val="0"/>
              </a:spcBef>
              <a:buFont typeface="Courier New"/>
              <a:buChar char="o"/>
              <a:defRPr sz="1400"/>
            </a:lvl3pPr>
            <a:lvl4pPr marL="1079500" indent="-271463">
              <a:lnSpc>
                <a:spcPct val="100000"/>
              </a:lnSpc>
              <a:spcBef>
                <a:spcPts val="0"/>
              </a:spcBef>
              <a:defRPr sz="1400"/>
            </a:lvl4pPr>
            <a:lvl5pPr marL="1344613" indent="-265113">
              <a:lnSpc>
                <a:spcPct val="100000"/>
              </a:lnSpc>
              <a:spcBef>
                <a:spcPts val="0"/>
              </a:spcBef>
              <a:defRPr sz="1400"/>
            </a:lvl5pPr>
            <a:lvl6pPr>
              <a:defRPr sz="1800"/>
            </a:lvl6pPr>
            <a:lvl7pPr>
              <a:defRPr sz="1800"/>
            </a:lvl7pPr>
            <a:lvl8pPr>
              <a:defRPr sz="1800"/>
            </a:lvl8pPr>
            <a:lvl9pPr>
              <a:defRPr sz="1800"/>
            </a:lvl9pPr>
          </a:lstStyle>
          <a:p>
            <a:pPr lvl="0"/>
            <a:r>
              <a:rPr lang="x-none" noProof="0" smtClean="0"/>
              <a:t>Haga clic para modificar el estilo de texto del patrón</a:t>
            </a:r>
          </a:p>
          <a:p>
            <a:pPr lvl="1"/>
            <a:r>
              <a:rPr lang="x-none" noProof="0" smtClean="0"/>
              <a:t>Segundo nivel</a:t>
            </a:r>
          </a:p>
          <a:p>
            <a:pPr lvl="2"/>
            <a:r>
              <a:rPr lang="x-none" noProof="0" smtClean="0"/>
              <a:t>Tercer nivel</a:t>
            </a:r>
          </a:p>
          <a:p>
            <a:pPr lvl="3"/>
            <a:r>
              <a:rPr lang="x-none" noProof="0" smtClean="0"/>
              <a:t>Cuarto nivel</a:t>
            </a:r>
          </a:p>
          <a:p>
            <a:pPr lvl="4"/>
            <a:r>
              <a:rPr lang="x-none" noProof="0" smtClean="0"/>
              <a:t>Quinto nivel</a:t>
            </a:r>
            <a:endParaRPr lang="es-MX" noProof="0"/>
          </a:p>
        </p:txBody>
      </p:sp>
      <p:pic>
        <p:nvPicPr>
          <p:cNvPr id="11" name="pasted-image.pdf"/>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2245346" y="2489199"/>
            <a:ext cx="1960911" cy="165100"/>
          </a:xfrm>
          <a:prstGeom prst="rect">
            <a:avLst/>
          </a:prstGeom>
          <a:ln w="12700">
            <a:miter lim="400000"/>
          </a:ln>
        </p:spPr>
      </p:pic>
      <p:pic>
        <p:nvPicPr>
          <p:cNvPr id="12" name="pasted-image.pdf"/>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5093320" y="2489200"/>
            <a:ext cx="1960911" cy="165100"/>
          </a:xfrm>
          <a:prstGeom prst="rect">
            <a:avLst/>
          </a:prstGeom>
          <a:ln w="12700">
            <a:miter lim="400000"/>
          </a:ln>
        </p:spPr>
      </p:pic>
    </p:spTree>
    <p:extLst>
      <p:ext uri="{BB962C8B-B14F-4D97-AF65-F5344CB8AC3E}">
        <p14:creationId xmlns:p14="http://schemas.microsoft.com/office/powerpoint/2010/main" val="39008761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res columnas 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noProof="0" smtClean="0"/>
              <a:t>Clic para editar título</a:t>
            </a:r>
            <a:endParaRPr lang="es-MX" noProof="0" dirty="0"/>
          </a:p>
        </p:txBody>
      </p:sp>
      <p:sp>
        <p:nvSpPr>
          <p:cNvPr id="3" name="Content Placeholder 2"/>
          <p:cNvSpPr>
            <a:spLocks noGrp="1"/>
          </p:cNvSpPr>
          <p:nvPr>
            <p:ph sz="half" idx="1"/>
          </p:nvPr>
        </p:nvSpPr>
        <p:spPr>
          <a:xfrm>
            <a:off x="449263" y="2745083"/>
            <a:ext cx="2527300" cy="1703092"/>
          </a:xfrm>
        </p:spPr>
        <p:txBody>
          <a:bodyPr anchor="t" anchorCtr="0">
            <a:noAutofit/>
          </a:bodyPr>
          <a:lstStyle>
            <a:lvl1pPr marL="0" indent="0">
              <a:lnSpc>
                <a:spcPct val="100000"/>
              </a:lnSpc>
              <a:spcBef>
                <a:spcPts val="0"/>
              </a:spcBef>
              <a:buNone/>
              <a:defRPr sz="1200"/>
            </a:lvl1pPr>
            <a:lvl2pPr marL="449263" indent="-269875">
              <a:lnSpc>
                <a:spcPct val="100000"/>
              </a:lnSpc>
              <a:spcBef>
                <a:spcPts val="0"/>
              </a:spcBef>
              <a:buFont typeface="Arial"/>
              <a:buChar char="•"/>
              <a:defRPr sz="1200"/>
            </a:lvl2pPr>
            <a:lvl3pPr marL="808038" indent="-271463">
              <a:lnSpc>
                <a:spcPct val="100000"/>
              </a:lnSpc>
              <a:spcBef>
                <a:spcPts val="0"/>
              </a:spcBef>
              <a:buFont typeface="Courier New"/>
              <a:buChar char="o"/>
              <a:defRPr sz="1200"/>
            </a:lvl3pPr>
            <a:lvl4pPr marL="1079500" indent="-271463">
              <a:lnSpc>
                <a:spcPct val="100000"/>
              </a:lnSpc>
              <a:spcBef>
                <a:spcPts val="0"/>
              </a:spcBef>
              <a:defRPr sz="1200"/>
            </a:lvl4pPr>
            <a:lvl5pPr marL="1344613" indent="-265113">
              <a:lnSpc>
                <a:spcPct val="100000"/>
              </a:lnSpc>
              <a:spcBef>
                <a:spcPts val="0"/>
              </a:spcBef>
              <a:defRPr sz="1200"/>
            </a:lvl5pPr>
            <a:lvl6pPr>
              <a:defRPr sz="1800"/>
            </a:lvl6pPr>
            <a:lvl7pPr>
              <a:defRPr sz="1800"/>
            </a:lvl7pPr>
            <a:lvl8pPr>
              <a:defRPr sz="1800"/>
            </a:lvl8pPr>
            <a:lvl9pPr>
              <a:defRPr sz="1800"/>
            </a:lvl9pPr>
          </a:lstStyle>
          <a:p>
            <a:pPr lvl="0"/>
            <a:r>
              <a:rPr lang="x-none" noProof="0" smtClean="0"/>
              <a:t>Haga clic para modificar el estilo de texto del patrón</a:t>
            </a:r>
          </a:p>
          <a:p>
            <a:pPr lvl="1"/>
            <a:r>
              <a:rPr lang="x-none" noProof="0" smtClean="0"/>
              <a:t>Segundo nivel</a:t>
            </a:r>
          </a:p>
          <a:p>
            <a:pPr lvl="2"/>
            <a:r>
              <a:rPr lang="x-none" noProof="0" smtClean="0"/>
              <a:t>Tercer nivel</a:t>
            </a:r>
          </a:p>
          <a:p>
            <a:pPr lvl="3"/>
            <a:r>
              <a:rPr lang="x-none" noProof="0" smtClean="0"/>
              <a:t>Cuarto nivel</a:t>
            </a:r>
          </a:p>
          <a:p>
            <a:pPr lvl="4"/>
            <a:r>
              <a:rPr lang="x-none" noProof="0" smtClean="0"/>
              <a:t>Quinto nivel</a:t>
            </a:r>
            <a:endParaRPr lang="es-MX" noProof="0" dirty="0"/>
          </a:p>
        </p:txBody>
      </p:sp>
      <p:sp>
        <p:nvSpPr>
          <p:cNvPr id="5" name="Date Placeholder 4"/>
          <p:cNvSpPr>
            <a:spLocks noGrp="1"/>
          </p:cNvSpPr>
          <p:nvPr>
            <p:ph type="dt" sz="half" idx="10"/>
          </p:nvPr>
        </p:nvSpPr>
        <p:spPr/>
        <p:txBody>
          <a:bodyPr/>
          <a:lstStyle/>
          <a:p>
            <a:fld id="{68C2560D-EC28-3B41-86E8-18F1CE0113B4}" type="datetimeFigureOut">
              <a:rPr lang="en-US" smtClean="0"/>
              <a:t>10/10/2018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066355A-084C-D24E-9AD2-7E4FC41EA627}" type="slidenum">
              <a:rPr lang="en-US" smtClean="0"/>
              <a:t>‹Nº›</a:t>
            </a:fld>
            <a:endParaRPr lang="en-US" dirty="0"/>
          </a:p>
        </p:txBody>
      </p:sp>
      <p:sp>
        <p:nvSpPr>
          <p:cNvPr id="21" name="Content Placeholder 2"/>
          <p:cNvSpPr>
            <a:spLocks noGrp="1"/>
          </p:cNvSpPr>
          <p:nvPr>
            <p:ph sz="half" idx="13"/>
          </p:nvPr>
        </p:nvSpPr>
        <p:spPr>
          <a:xfrm>
            <a:off x="3308352" y="2749846"/>
            <a:ext cx="2527300" cy="1703092"/>
          </a:xfrm>
        </p:spPr>
        <p:txBody>
          <a:bodyPr anchor="t" anchorCtr="0">
            <a:noAutofit/>
          </a:bodyPr>
          <a:lstStyle>
            <a:lvl1pPr marL="0" indent="0">
              <a:lnSpc>
                <a:spcPct val="100000"/>
              </a:lnSpc>
              <a:spcBef>
                <a:spcPts val="0"/>
              </a:spcBef>
              <a:buNone/>
              <a:defRPr sz="1200"/>
            </a:lvl1pPr>
            <a:lvl2pPr marL="449263" indent="-269875">
              <a:lnSpc>
                <a:spcPct val="100000"/>
              </a:lnSpc>
              <a:spcBef>
                <a:spcPts val="0"/>
              </a:spcBef>
              <a:buFont typeface="Arial"/>
              <a:buChar char="•"/>
              <a:defRPr sz="1200"/>
            </a:lvl2pPr>
            <a:lvl3pPr marL="808038" indent="-271463">
              <a:lnSpc>
                <a:spcPct val="100000"/>
              </a:lnSpc>
              <a:spcBef>
                <a:spcPts val="0"/>
              </a:spcBef>
              <a:buFont typeface="Courier New"/>
              <a:buChar char="o"/>
              <a:defRPr sz="1200"/>
            </a:lvl3pPr>
            <a:lvl4pPr marL="1079500" indent="-271463">
              <a:lnSpc>
                <a:spcPct val="100000"/>
              </a:lnSpc>
              <a:spcBef>
                <a:spcPts val="0"/>
              </a:spcBef>
              <a:defRPr sz="1200"/>
            </a:lvl4pPr>
            <a:lvl5pPr marL="1344613" indent="-265113">
              <a:lnSpc>
                <a:spcPct val="100000"/>
              </a:lnSpc>
              <a:spcBef>
                <a:spcPts val="0"/>
              </a:spcBef>
              <a:defRPr sz="1200"/>
            </a:lvl5pPr>
            <a:lvl6pPr>
              <a:defRPr sz="1800"/>
            </a:lvl6pPr>
            <a:lvl7pPr>
              <a:defRPr sz="1800"/>
            </a:lvl7pPr>
            <a:lvl8pPr>
              <a:defRPr sz="1800"/>
            </a:lvl8pPr>
            <a:lvl9pPr>
              <a:defRPr sz="1800"/>
            </a:lvl9pPr>
          </a:lstStyle>
          <a:p>
            <a:pPr lvl="0"/>
            <a:r>
              <a:rPr lang="x-none" noProof="0" smtClean="0"/>
              <a:t>Haga clic para modificar el estilo de texto del patrón</a:t>
            </a:r>
          </a:p>
          <a:p>
            <a:pPr lvl="1"/>
            <a:r>
              <a:rPr lang="x-none" noProof="0" smtClean="0"/>
              <a:t>Segundo nivel</a:t>
            </a:r>
          </a:p>
          <a:p>
            <a:pPr lvl="2"/>
            <a:r>
              <a:rPr lang="x-none" noProof="0" smtClean="0"/>
              <a:t>Tercer nivel</a:t>
            </a:r>
          </a:p>
          <a:p>
            <a:pPr lvl="3"/>
            <a:r>
              <a:rPr lang="x-none" noProof="0" smtClean="0"/>
              <a:t>Cuarto nivel</a:t>
            </a:r>
          </a:p>
          <a:p>
            <a:pPr lvl="4"/>
            <a:r>
              <a:rPr lang="x-none" noProof="0" smtClean="0"/>
              <a:t>Quinto nivel</a:t>
            </a:r>
            <a:endParaRPr lang="es-MX" noProof="0" dirty="0"/>
          </a:p>
        </p:txBody>
      </p:sp>
      <p:sp>
        <p:nvSpPr>
          <p:cNvPr id="22" name="Content Placeholder 2"/>
          <p:cNvSpPr>
            <a:spLocks noGrp="1"/>
          </p:cNvSpPr>
          <p:nvPr>
            <p:ph sz="half" idx="14"/>
          </p:nvPr>
        </p:nvSpPr>
        <p:spPr>
          <a:xfrm>
            <a:off x="6156325" y="2749846"/>
            <a:ext cx="2527300" cy="1703092"/>
          </a:xfrm>
        </p:spPr>
        <p:txBody>
          <a:bodyPr anchor="t" anchorCtr="0">
            <a:noAutofit/>
          </a:bodyPr>
          <a:lstStyle>
            <a:lvl1pPr marL="0" indent="0">
              <a:lnSpc>
                <a:spcPct val="100000"/>
              </a:lnSpc>
              <a:spcBef>
                <a:spcPts val="0"/>
              </a:spcBef>
              <a:buNone/>
              <a:defRPr sz="1200"/>
            </a:lvl1pPr>
            <a:lvl2pPr marL="449263" indent="-269875">
              <a:lnSpc>
                <a:spcPct val="100000"/>
              </a:lnSpc>
              <a:spcBef>
                <a:spcPts val="0"/>
              </a:spcBef>
              <a:buFont typeface="Arial"/>
              <a:buChar char="•"/>
              <a:defRPr sz="1200"/>
            </a:lvl2pPr>
            <a:lvl3pPr marL="808038" indent="-271463">
              <a:lnSpc>
                <a:spcPct val="100000"/>
              </a:lnSpc>
              <a:spcBef>
                <a:spcPts val="0"/>
              </a:spcBef>
              <a:buFont typeface="Courier New"/>
              <a:buChar char="o"/>
              <a:defRPr sz="1200"/>
            </a:lvl3pPr>
            <a:lvl4pPr marL="1079500" indent="-271463">
              <a:lnSpc>
                <a:spcPct val="100000"/>
              </a:lnSpc>
              <a:spcBef>
                <a:spcPts val="0"/>
              </a:spcBef>
              <a:defRPr sz="1200"/>
            </a:lvl4pPr>
            <a:lvl5pPr marL="1344613" indent="-265113">
              <a:lnSpc>
                <a:spcPct val="100000"/>
              </a:lnSpc>
              <a:spcBef>
                <a:spcPts val="0"/>
              </a:spcBef>
              <a:defRPr sz="1200"/>
            </a:lvl5pPr>
            <a:lvl6pPr>
              <a:defRPr sz="1800"/>
            </a:lvl6pPr>
            <a:lvl7pPr>
              <a:defRPr sz="1800"/>
            </a:lvl7pPr>
            <a:lvl8pPr>
              <a:defRPr sz="1800"/>
            </a:lvl8pPr>
            <a:lvl9pPr>
              <a:defRPr sz="1800"/>
            </a:lvl9pPr>
          </a:lstStyle>
          <a:p>
            <a:pPr lvl="0"/>
            <a:r>
              <a:rPr lang="x-none" noProof="0" smtClean="0"/>
              <a:t>Haga clic para modificar el estilo de texto del patrón</a:t>
            </a:r>
          </a:p>
          <a:p>
            <a:pPr lvl="1"/>
            <a:r>
              <a:rPr lang="x-none" noProof="0" smtClean="0"/>
              <a:t>Segundo nivel</a:t>
            </a:r>
          </a:p>
          <a:p>
            <a:pPr lvl="2"/>
            <a:r>
              <a:rPr lang="x-none" noProof="0" smtClean="0"/>
              <a:t>Tercer nivel</a:t>
            </a:r>
          </a:p>
          <a:p>
            <a:pPr lvl="3"/>
            <a:r>
              <a:rPr lang="x-none" noProof="0" smtClean="0"/>
              <a:t>Cuarto nivel</a:t>
            </a:r>
          </a:p>
          <a:p>
            <a:pPr lvl="4"/>
            <a:r>
              <a:rPr lang="x-none" noProof="0" smtClean="0"/>
              <a:t>Quinto nivel</a:t>
            </a:r>
            <a:endParaRPr lang="es-MX" noProof="0"/>
          </a:p>
        </p:txBody>
      </p:sp>
      <p:sp>
        <p:nvSpPr>
          <p:cNvPr id="11" name="Content Placeholder 2"/>
          <p:cNvSpPr>
            <a:spLocks noGrp="1"/>
          </p:cNvSpPr>
          <p:nvPr>
            <p:ph sz="half" idx="15"/>
          </p:nvPr>
        </p:nvSpPr>
        <p:spPr>
          <a:xfrm>
            <a:off x="449263" y="939800"/>
            <a:ext cx="2527300" cy="1703092"/>
          </a:xfrm>
        </p:spPr>
        <p:txBody>
          <a:bodyPr anchor="t" anchorCtr="0">
            <a:noAutofit/>
          </a:bodyPr>
          <a:lstStyle>
            <a:lvl1pPr marL="0" indent="0">
              <a:lnSpc>
                <a:spcPct val="100000"/>
              </a:lnSpc>
              <a:spcBef>
                <a:spcPts val="0"/>
              </a:spcBef>
              <a:buNone/>
              <a:defRPr sz="1200"/>
            </a:lvl1pPr>
            <a:lvl2pPr marL="449263" indent="-269875">
              <a:lnSpc>
                <a:spcPct val="100000"/>
              </a:lnSpc>
              <a:spcBef>
                <a:spcPts val="0"/>
              </a:spcBef>
              <a:buFont typeface="Arial"/>
              <a:buChar char="•"/>
              <a:defRPr sz="1200"/>
            </a:lvl2pPr>
            <a:lvl3pPr marL="808038" indent="-271463">
              <a:lnSpc>
                <a:spcPct val="100000"/>
              </a:lnSpc>
              <a:spcBef>
                <a:spcPts val="0"/>
              </a:spcBef>
              <a:buFont typeface="Courier New"/>
              <a:buChar char="o"/>
              <a:defRPr sz="1200"/>
            </a:lvl3pPr>
            <a:lvl4pPr marL="1079500" indent="-271463">
              <a:lnSpc>
                <a:spcPct val="100000"/>
              </a:lnSpc>
              <a:spcBef>
                <a:spcPts val="0"/>
              </a:spcBef>
              <a:defRPr sz="1200"/>
            </a:lvl4pPr>
            <a:lvl5pPr marL="1344613" indent="-265113">
              <a:lnSpc>
                <a:spcPct val="100000"/>
              </a:lnSpc>
              <a:spcBef>
                <a:spcPts val="0"/>
              </a:spcBef>
              <a:defRPr sz="1200"/>
            </a:lvl5pPr>
            <a:lvl6pPr>
              <a:defRPr sz="1800"/>
            </a:lvl6pPr>
            <a:lvl7pPr>
              <a:defRPr sz="1800"/>
            </a:lvl7pPr>
            <a:lvl8pPr>
              <a:defRPr sz="1800"/>
            </a:lvl8pPr>
            <a:lvl9pPr>
              <a:defRPr sz="1800"/>
            </a:lvl9pPr>
          </a:lstStyle>
          <a:p>
            <a:pPr lvl="0"/>
            <a:r>
              <a:rPr lang="x-none" noProof="0" smtClean="0"/>
              <a:t>Haga clic para modificar el estilo de texto del patrón</a:t>
            </a:r>
          </a:p>
          <a:p>
            <a:pPr lvl="1"/>
            <a:r>
              <a:rPr lang="x-none" noProof="0" smtClean="0"/>
              <a:t>Segundo nivel</a:t>
            </a:r>
          </a:p>
          <a:p>
            <a:pPr lvl="2"/>
            <a:r>
              <a:rPr lang="x-none" noProof="0" smtClean="0"/>
              <a:t>Tercer nivel</a:t>
            </a:r>
          </a:p>
          <a:p>
            <a:pPr lvl="3"/>
            <a:r>
              <a:rPr lang="x-none" noProof="0" smtClean="0"/>
              <a:t>Cuarto nivel</a:t>
            </a:r>
          </a:p>
          <a:p>
            <a:pPr lvl="4"/>
            <a:r>
              <a:rPr lang="x-none" noProof="0" smtClean="0"/>
              <a:t>Quinto nivel</a:t>
            </a:r>
            <a:endParaRPr lang="es-MX" noProof="0" dirty="0"/>
          </a:p>
        </p:txBody>
      </p:sp>
      <p:sp>
        <p:nvSpPr>
          <p:cNvPr id="12" name="Content Placeholder 2"/>
          <p:cNvSpPr>
            <a:spLocks noGrp="1"/>
          </p:cNvSpPr>
          <p:nvPr>
            <p:ph sz="half" idx="16"/>
          </p:nvPr>
        </p:nvSpPr>
        <p:spPr>
          <a:xfrm>
            <a:off x="3308352" y="944563"/>
            <a:ext cx="2527300" cy="1703092"/>
          </a:xfrm>
        </p:spPr>
        <p:txBody>
          <a:bodyPr anchor="t" anchorCtr="0">
            <a:noAutofit/>
          </a:bodyPr>
          <a:lstStyle>
            <a:lvl1pPr marL="0" indent="0">
              <a:lnSpc>
                <a:spcPct val="100000"/>
              </a:lnSpc>
              <a:spcBef>
                <a:spcPts val="0"/>
              </a:spcBef>
              <a:buNone/>
              <a:defRPr sz="1200"/>
            </a:lvl1pPr>
            <a:lvl2pPr marL="449263" indent="-269875">
              <a:lnSpc>
                <a:spcPct val="100000"/>
              </a:lnSpc>
              <a:spcBef>
                <a:spcPts val="0"/>
              </a:spcBef>
              <a:buFont typeface="Arial"/>
              <a:buChar char="•"/>
              <a:defRPr sz="1200"/>
            </a:lvl2pPr>
            <a:lvl3pPr marL="808038" indent="-271463">
              <a:lnSpc>
                <a:spcPct val="100000"/>
              </a:lnSpc>
              <a:spcBef>
                <a:spcPts val="0"/>
              </a:spcBef>
              <a:buFont typeface="Courier New"/>
              <a:buChar char="o"/>
              <a:defRPr sz="1200"/>
            </a:lvl3pPr>
            <a:lvl4pPr marL="1079500" indent="-271463">
              <a:lnSpc>
                <a:spcPct val="100000"/>
              </a:lnSpc>
              <a:spcBef>
                <a:spcPts val="0"/>
              </a:spcBef>
              <a:defRPr sz="1200"/>
            </a:lvl4pPr>
            <a:lvl5pPr marL="1344613" indent="-265113">
              <a:lnSpc>
                <a:spcPct val="100000"/>
              </a:lnSpc>
              <a:spcBef>
                <a:spcPts val="0"/>
              </a:spcBef>
              <a:defRPr sz="1200"/>
            </a:lvl5pPr>
            <a:lvl6pPr>
              <a:defRPr sz="1800"/>
            </a:lvl6pPr>
            <a:lvl7pPr>
              <a:defRPr sz="1800"/>
            </a:lvl7pPr>
            <a:lvl8pPr>
              <a:defRPr sz="1800"/>
            </a:lvl8pPr>
            <a:lvl9pPr>
              <a:defRPr sz="1800"/>
            </a:lvl9pPr>
          </a:lstStyle>
          <a:p>
            <a:pPr lvl="0"/>
            <a:r>
              <a:rPr lang="x-none" noProof="0" smtClean="0"/>
              <a:t>Haga clic para modificar el estilo de texto del patrón</a:t>
            </a:r>
          </a:p>
          <a:p>
            <a:pPr lvl="1"/>
            <a:r>
              <a:rPr lang="x-none" noProof="0" smtClean="0"/>
              <a:t>Segundo nivel</a:t>
            </a:r>
          </a:p>
          <a:p>
            <a:pPr lvl="2"/>
            <a:r>
              <a:rPr lang="x-none" noProof="0" smtClean="0"/>
              <a:t>Tercer nivel</a:t>
            </a:r>
          </a:p>
          <a:p>
            <a:pPr lvl="3"/>
            <a:r>
              <a:rPr lang="x-none" noProof="0" smtClean="0"/>
              <a:t>Cuarto nivel</a:t>
            </a:r>
          </a:p>
          <a:p>
            <a:pPr lvl="4"/>
            <a:r>
              <a:rPr lang="x-none" noProof="0" smtClean="0"/>
              <a:t>Quinto nivel</a:t>
            </a:r>
            <a:endParaRPr lang="es-MX" noProof="0" dirty="0"/>
          </a:p>
        </p:txBody>
      </p:sp>
      <p:sp>
        <p:nvSpPr>
          <p:cNvPr id="13" name="Content Placeholder 2"/>
          <p:cNvSpPr>
            <a:spLocks noGrp="1"/>
          </p:cNvSpPr>
          <p:nvPr>
            <p:ph sz="half" idx="17"/>
          </p:nvPr>
        </p:nvSpPr>
        <p:spPr>
          <a:xfrm>
            <a:off x="6156325" y="944563"/>
            <a:ext cx="2527300" cy="1703092"/>
          </a:xfrm>
        </p:spPr>
        <p:txBody>
          <a:bodyPr anchor="t" anchorCtr="0">
            <a:noAutofit/>
          </a:bodyPr>
          <a:lstStyle>
            <a:lvl1pPr marL="0" indent="0">
              <a:lnSpc>
                <a:spcPct val="100000"/>
              </a:lnSpc>
              <a:spcBef>
                <a:spcPts val="0"/>
              </a:spcBef>
              <a:buNone/>
              <a:defRPr sz="1200"/>
            </a:lvl1pPr>
            <a:lvl2pPr marL="449263" indent="-269875">
              <a:lnSpc>
                <a:spcPct val="100000"/>
              </a:lnSpc>
              <a:spcBef>
                <a:spcPts val="0"/>
              </a:spcBef>
              <a:buFont typeface="Arial"/>
              <a:buChar char="•"/>
              <a:defRPr sz="1200"/>
            </a:lvl2pPr>
            <a:lvl3pPr marL="808038" indent="-271463">
              <a:lnSpc>
                <a:spcPct val="100000"/>
              </a:lnSpc>
              <a:spcBef>
                <a:spcPts val="0"/>
              </a:spcBef>
              <a:buFont typeface="Courier New"/>
              <a:buChar char="o"/>
              <a:defRPr sz="1200"/>
            </a:lvl3pPr>
            <a:lvl4pPr marL="1079500" indent="-271463">
              <a:lnSpc>
                <a:spcPct val="100000"/>
              </a:lnSpc>
              <a:spcBef>
                <a:spcPts val="0"/>
              </a:spcBef>
              <a:defRPr sz="1200"/>
            </a:lvl4pPr>
            <a:lvl5pPr marL="1344613" indent="-265113">
              <a:lnSpc>
                <a:spcPct val="100000"/>
              </a:lnSpc>
              <a:spcBef>
                <a:spcPts val="0"/>
              </a:spcBef>
              <a:defRPr sz="1200"/>
            </a:lvl5pPr>
            <a:lvl6pPr>
              <a:defRPr sz="1800"/>
            </a:lvl6pPr>
            <a:lvl7pPr>
              <a:defRPr sz="1800"/>
            </a:lvl7pPr>
            <a:lvl8pPr>
              <a:defRPr sz="1800"/>
            </a:lvl8pPr>
            <a:lvl9pPr>
              <a:defRPr sz="1800"/>
            </a:lvl9pPr>
          </a:lstStyle>
          <a:p>
            <a:pPr lvl="0"/>
            <a:r>
              <a:rPr lang="x-none" noProof="0" smtClean="0"/>
              <a:t>Haga clic para modificar el estilo de texto del patrón</a:t>
            </a:r>
          </a:p>
          <a:p>
            <a:pPr lvl="1"/>
            <a:r>
              <a:rPr lang="x-none" noProof="0" smtClean="0"/>
              <a:t>Segundo nivel</a:t>
            </a:r>
          </a:p>
          <a:p>
            <a:pPr lvl="2"/>
            <a:r>
              <a:rPr lang="x-none" noProof="0" smtClean="0"/>
              <a:t>Tercer nivel</a:t>
            </a:r>
          </a:p>
          <a:p>
            <a:pPr lvl="3"/>
            <a:r>
              <a:rPr lang="x-none" noProof="0" smtClean="0"/>
              <a:t>Cuarto nivel</a:t>
            </a:r>
          </a:p>
          <a:p>
            <a:pPr lvl="4"/>
            <a:r>
              <a:rPr lang="x-none" noProof="0" smtClean="0"/>
              <a:t>Quinto nivel</a:t>
            </a:r>
            <a:endParaRPr lang="es-MX" noProof="0"/>
          </a:p>
        </p:txBody>
      </p:sp>
      <p:pic>
        <p:nvPicPr>
          <p:cNvPr id="14" name="pasted-image.pdf"/>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5093320" y="2489200"/>
            <a:ext cx="1960911" cy="165100"/>
          </a:xfrm>
          <a:prstGeom prst="rect">
            <a:avLst/>
          </a:prstGeom>
          <a:ln w="12700">
            <a:miter lim="400000"/>
          </a:ln>
        </p:spPr>
      </p:pic>
      <p:pic>
        <p:nvPicPr>
          <p:cNvPr id="15" name="pasted-image.pdf"/>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2245347" y="2489200"/>
            <a:ext cx="1960911" cy="165100"/>
          </a:xfrm>
          <a:prstGeom prst="rect">
            <a:avLst/>
          </a:prstGeom>
          <a:ln w="12700">
            <a:miter lim="400000"/>
          </a:ln>
        </p:spPr>
      </p:pic>
    </p:spTree>
    <p:extLst>
      <p:ext uri="{BB962C8B-B14F-4D97-AF65-F5344CB8AC3E}">
        <p14:creationId xmlns:p14="http://schemas.microsoft.com/office/powerpoint/2010/main" val="39772422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asted-image.pdf"/>
          <p:cNvPicPr/>
          <p:nvPr/>
        </p:nvPicPr>
        <p:blipFill>
          <a:blip r:embed="rId18" cstate="screen">
            <a:extLst>
              <a:ext uri="{28A0092B-C50C-407E-A947-70E740481C1C}">
                <a14:useLocalDpi xmlns:a14="http://schemas.microsoft.com/office/drawing/2010/main"/>
              </a:ext>
            </a:extLst>
          </a:blip>
          <a:stretch>
            <a:fillRect/>
          </a:stretch>
        </p:blipFill>
        <p:spPr>
          <a:xfrm>
            <a:off x="0" y="-1"/>
            <a:ext cx="9144000" cy="5143500"/>
          </a:xfrm>
          <a:prstGeom prst="rect">
            <a:avLst/>
          </a:prstGeom>
          <a:ln w="12700">
            <a:miter lim="400000"/>
          </a:ln>
        </p:spPr>
      </p:pic>
      <p:sp>
        <p:nvSpPr>
          <p:cNvPr id="2" name="Title Placeholder 1"/>
          <p:cNvSpPr>
            <a:spLocks noGrp="1"/>
          </p:cNvSpPr>
          <p:nvPr>
            <p:ph type="title"/>
          </p:nvPr>
        </p:nvSpPr>
        <p:spPr>
          <a:xfrm>
            <a:off x="457200" y="0"/>
            <a:ext cx="8229600" cy="598463"/>
          </a:xfrm>
          <a:prstGeom prst="rect">
            <a:avLst/>
          </a:prstGeom>
        </p:spPr>
        <p:txBody>
          <a:bodyPr vert="horz" lIns="91440" tIns="45720" rIns="91440" bIns="45720" rtlCol="0" anchor="ctr">
            <a:normAutofit/>
          </a:bodyPr>
          <a:lstStyle/>
          <a:p>
            <a:r>
              <a:rPr lang="x-none" noProof="0" dirty="0" smtClean="0"/>
              <a:t>Clic para editar título</a:t>
            </a:r>
            <a:endParaRPr lang="es-MX" noProof="0" dirty="0"/>
          </a:p>
        </p:txBody>
      </p:sp>
      <p:sp>
        <p:nvSpPr>
          <p:cNvPr id="3" name="Text Placeholder 2"/>
          <p:cNvSpPr>
            <a:spLocks noGrp="1"/>
          </p:cNvSpPr>
          <p:nvPr>
            <p:ph type="body" idx="1"/>
          </p:nvPr>
        </p:nvSpPr>
        <p:spPr>
          <a:xfrm>
            <a:off x="458788" y="944563"/>
            <a:ext cx="8229600" cy="3500388"/>
          </a:xfrm>
          <a:prstGeom prst="rect">
            <a:avLst/>
          </a:prstGeom>
        </p:spPr>
        <p:txBody>
          <a:bodyPr vert="horz" lIns="91440" tIns="45720" rIns="91440" bIns="45720" rtlCol="0">
            <a:noAutofit/>
          </a:bodyPr>
          <a:lstStyle/>
          <a:p>
            <a:pPr lvl="0"/>
            <a:r>
              <a:rPr lang="x-none" noProof="0" smtClean="0"/>
              <a:t>Haga clic para modificar el estilo de texto del patrón</a:t>
            </a:r>
          </a:p>
          <a:p>
            <a:pPr lvl="1"/>
            <a:r>
              <a:rPr lang="x-none" noProof="0" smtClean="0"/>
              <a:t>Segundo nivel</a:t>
            </a:r>
          </a:p>
          <a:p>
            <a:pPr lvl="2"/>
            <a:r>
              <a:rPr lang="x-none" noProof="0" smtClean="0"/>
              <a:t>Tercer nivel</a:t>
            </a:r>
          </a:p>
          <a:p>
            <a:pPr lvl="3"/>
            <a:r>
              <a:rPr lang="x-none" noProof="0" smtClean="0"/>
              <a:t>Cuarto nivel</a:t>
            </a:r>
          </a:p>
          <a:p>
            <a:pPr lvl="4"/>
            <a:r>
              <a:rPr lang="x-none" noProof="0" smtClean="0"/>
              <a:t>Quinto nivel</a:t>
            </a:r>
            <a:endParaRPr lang="es-MX" noProof="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8C2560D-EC28-3B41-86E8-18F1CE0113B4}" type="datetimeFigureOut">
              <a:rPr lang="en-US" smtClean="0"/>
              <a:t>10/10/2018</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066355A-084C-D24E-9AD2-7E4FC41EA627}" type="slidenum">
              <a:rPr lang="en-US" smtClean="0"/>
              <a:t>‹Nº›</a:t>
            </a:fld>
            <a:endParaRPr lang="en-US" dirty="0"/>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74" r:id="rId2"/>
    <p:sldLayoutId id="2147493457" r:id="rId3"/>
    <p:sldLayoutId id="2147493459" r:id="rId4"/>
    <p:sldLayoutId id="2147493470" r:id="rId5"/>
    <p:sldLayoutId id="2147493471" r:id="rId6"/>
    <p:sldLayoutId id="2147493460" r:id="rId7"/>
    <p:sldLayoutId id="2147493469" r:id="rId8"/>
    <p:sldLayoutId id="2147493473" r:id="rId9"/>
    <p:sldLayoutId id="2147493472" r:id="rId10"/>
    <p:sldLayoutId id="2147493461" r:id="rId11"/>
    <p:sldLayoutId id="2147493462" r:id="rId12"/>
    <p:sldLayoutId id="2147493464" r:id="rId13"/>
    <p:sldLayoutId id="2147493467" r:id="rId14"/>
    <p:sldLayoutId id="2147493475" r:id="rId15"/>
    <p:sldLayoutId id="2147493476" r:id="rId16"/>
  </p:sldLayoutIdLst>
  <p:txStyles>
    <p:titleStyle>
      <a:lvl1pPr algn="l" defTabSz="457200" rtl="0" eaLnBrk="1" latinLnBrk="0" hangingPunct="1">
        <a:spcBef>
          <a:spcPct val="0"/>
        </a:spcBef>
        <a:buNone/>
        <a:defRPr sz="2000" b="1" kern="1200">
          <a:solidFill>
            <a:schemeClr val="bg1"/>
          </a:solidFill>
          <a:latin typeface="+mj-lt"/>
          <a:ea typeface="+mj-ea"/>
          <a:cs typeface="+mj-cs"/>
        </a:defRPr>
      </a:lvl1pPr>
    </p:titleStyle>
    <p:bodyStyle>
      <a:lvl1pPr marL="0" indent="0" algn="l" defTabSz="457200" rtl="0" eaLnBrk="1" latinLnBrk="0" hangingPunct="1">
        <a:lnSpc>
          <a:spcPct val="100000"/>
        </a:lnSpc>
        <a:spcBef>
          <a:spcPts val="0"/>
        </a:spcBef>
        <a:buFont typeface="Arial"/>
        <a:buNone/>
        <a:defRPr sz="1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400" kern="1200">
          <a:solidFill>
            <a:schemeClr val="tx1"/>
          </a:solidFill>
          <a:latin typeface="+mn-lt"/>
          <a:ea typeface="+mn-ea"/>
          <a:cs typeface="+mn-cs"/>
        </a:defRPr>
      </a:lvl2pPr>
      <a:lvl3pPr marL="1143000" indent="-228600" algn="l" defTabSz="457200" rtl="0" eaLnBrk="1" latinLnBrk="0" hangingPunct="1">
        <a:spcBef>
          <a:spcPct val="20000"/>
        </a:spcBef>
        <a:buFont typeface="Courier New"/>
        <a:buChar char="o"/>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3.xml"/><Relationship Id="rId5" Type="http://schemas.openxmlformats.org/officeDocument/2006/relationships/image" Target="../media/image47.png"/><Relationship Id="rId4" Type="http://schemas.openxmlformats.org/officeDocument/2006/relationships/image" Target="../media/image46.png"/></Relationships>
</file>

<file path=ppt/slides/_rels/slide1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16.xml"/><Relationship Id="rId4" Type="http://schemas.openxmlformats.org/officeDocument/2006/relationships/image" Target="../media/image54.jpeg"/></Relationships>
</file>

<file path=ppt/slides/_rels/slide24.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8" Type="http://schemas.openxmlformats.org/officeDocument/2006/relationships/image" Target="../media/image64.png"/><Relationship Id="rId13" Type="http://schemas.openxmlformats.org/officeDocument/2006/relationships/image" Target="../media/image69.png"/><Relationship Id="rId3" Type="http://schemas.openxmlformats.org/officeDocument/2006/relationships/image" Target="../media/image59.png"/><Relationship Id="rId7" Type="http://schemas.openxmlformats.org/officeDocument/2006/relationships/image" Target="../media/image63.png"/><Relationship Id="rId12" Type="http://schemas.openxmlformats.org/officeDocument/2006/relationships/image" Target="../media/image68.png"/><Relationship Id="rId2" Type="http://schemas.openxmlformats.org/officeDocument/2006/relationships/notesSlide" Target="../notesSlides/notesSlide2.xml"/><Relationship Id="rId16" Type="http://schemas.openxmlformats.org/officeDocument/2006/relationships/image" Target="../media/image72.png"/><Relationship Id="rId1" Type="http://schemas.openxmlformats.org/officeDocument/2006/relationships/slideLayout" Target="../slideLayouts/slideLayout16.xml"/><Relationship Id="rId6" Type="http://schemas.openxmlformats.org/officeDocument/2006/relationships/image" Target="../media/image62.png"/><Relationship Id="rId11" Type="http://schemas.openxmlformats.org/officeDocument/2006/relationships/image" Target="../media/image67.png"/><Relationship Id="rId5" Type="http://schemas.openxmlformats.org/officeDocument/2006/relationships/image" Target="../media/image61.png"/><Relationship Id="rId15" Type="http://schemas.openxmlformats.org/officeDocument/2006/relationships/image" Target="../media/image71.png"/><Relationship Id="rId10" Type="http://schemas.openxmlformats.org/officeDocument/2006/relationships/image" Target="../media/image66.png"/><Relationship Id="rId4" Type="http://schemas.openxmlformats.org/officeDocument/2006/relationships/image" Target="../media/image60.png"/><Relationship Id="rId9" Type="http://schemas.openxmlformats.org/officeDocument/2006/relationships/image" Target="../media/image65.png"/><Relationship Id="rId14" Type="http://schemas.openxmlformats.org/officeDocument/2006/relationships/image" Target="../media/image7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14.xml"/><Relationship Id="rId6" Type="http://schemas.openxmlformats.org/officeDocument/2006/relationships/image" Target="../media/image76.emf"/><Relationship Id="rId5" Type="http://schemas.openxmlformats.org/officeDocument/2006/relationships/image" Target="../media/image75.png"/><Relationship Id="rId4" Type="http://schemas.openxmlformats.org/officeDocument/2006/relationships/hyperlink" Target="mailto:contacto.iieg@jalisco.gob.mx"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1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15.xml"/><Relationship Id="rId6" Type="http://schemas.openxmlformats.org/officeDocument/2006/relationships/image" Target="../media/image23.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5.xml"/><Relationship Id="rId5" Type="http://schemas.openxmlformats.org/officeDocument/2006/relationships/image" Target="../media/image33.jpeg"/><Relationship Id="rId4" Type="http://schemas.openxmlformats.org/officeDocument/2006/relationships/image" Target="../media/image32.jpeg"/></Relationships>
</file>

<file path=ppt/slides/_rels/slide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png"/><Relationship Id="rId1" Type="http://schemas.openxmlformats.org/officeDocument/2006/relationships/slideLayout" Target="../slideLayouts/slideLayout3.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ES" dirty="0" smtClean="0"/>
              <a:t>Instituto de Información Estadística y Geográfica</a:t>
            </a:r>
            <a:endParaRPr lang="es-ES" dirty="0"/>
          </a:p>
        </p:txBody>
      </p:sp>
      <p:sp>
        <p:nvSpPr>
          <p:cNvPr id="3" name="Subtítulo 2"/>
          <p:cNvSpPr>
            <a:spLocks noGrp="1"/>
          </p:cNvSpPr>
          <p:nvPr>
            <p:ph type="subTitle" idx="1"/>
          </p:nvPr>
        </p:nvSpPr>
        <p:spPr/>
        <p:txBody>
          <a:bodyPr/>
          <a:lstStyle/>
          <a:p>
            <a:r>
              <a:rPr lang="es-ES" b="1" dirty="0" smtClean="0"/>
              <a:t>Coordinación del Sistema</a:t>
            </a:r>
          </a:p>
          <a:p>
            <a:r>
              <a:rPr lang="es-ES" dirty="0" smtClean="0"/>
              <a:t>Informe 2014-2018</a:t>
            </a:r>
            <a:endParaRPr lang="es-ES" dirty="0"/>
          </a:p>
        </p:txBody>
      </p:sp>
    </p:spTree>
    <p:extLst>
      <p:ext uri="{BB962C8B-B14F-4D97-AF65-F5344CB8AC3E}">
        <p14:creationId xmlns:p14="http://schemas.microsoft.com/office/powerpoint/2010/main" val="8632940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es-ES" dirty="0" smtClean="0"/>
              <a:t>Boletines</a:t>
            </a:r>
            <a:endParaRPr lang="es-ES" dirty="0"/>
          </a:p>
        </p:txBody>
      </p:sp>
      <p:sp>
        <p:nvSpPr>
          <p:cNvPr id="5" name="Marcador de contenido 2"/>
          <p:cNvSpPr txBox="1">
            <a:spLocks/>
          </p:cNvSpPr>
          <p:nvPr/>
        </p:nvSpPr>
        <p:spPr>
          <a:xfrm>
            <a:off x="3206750" y="1761331"/>
            <a:ext cx="1920346" cy="2467503"/>
          </a:xfrm>
          <a:prstGeom prst="rect">
            <a:avLst/>
          </a:prstGeom>
        </p:spPr>
        <p:txBody>
          <a:bodyPr/>
          <a:lstStyle>
            <a:lvl1pPr marL="0" indent="0" algn="l" defTabSz="457200" rtl="0" eaLnBrk="1" latinLnBrk="0" hangingPunct="1">
              <a:lnSpc>
                <a:spcPct val="100000"/>
              </a:lnSpc>
              <a:spcBef>
                <a:spcPts val="0"/>
              </a:spcBef>
              <a:buFont typeface="Arial"/>
              <a:buNone/>
              <a:defRPr sz="1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400" kern="1200">
                <a:solidFill>
                  <a:schemeClr val="tx1"/>
                </a:solidFill>
                <a:latin typeface="+mn-lt"/>
                <a:ea typeface="+mn-ea"/>
                <a:cs typeface="+mn-cs"/>
              </a:defRPr>
            </a:lvl2pPr>
            <a:lvl3pPr marL="1143000" indent="-228600" algn="l" defTabSz="457200" rtl="0" eaLnBrk="1" latinLnBrk="0" hangingPunct="1">
              <a:spcBef>
                <a:spcPct val="20000"/>
              </a:spcBef>
              <a:buFont typeface="Courier New"/>
              <a:buChar char="o"/>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s-ES" sz="1200" b="1" dirty="0" smtClean="0"/>
              <a:t>Institucionales</a:t>
            </a:r>
            <a:endParaRPr lang="es-ES" sz="1200" b="1" dirty="0"/>
          </a:p>
          <a:p>
            <a:pPr marL="171450" indent="-171450">
              <a:buFont typeface="Arial"/>
              <a:buChar char="•"/>
            </a:pPr>
            <a:r>
              <a:rPr lang="es-ES" sz="1200" dirty="0"/>
              <a:t>Vinculación</a:t>
            </a:r>
          </a:p>
          <a:p>
            <a:pPr marL="171450" indent="-171450">
              <a:buFont typeface="Arial"/>
              <a:buChar char="•"/>
            </a:pPr>
            <a:r>
              <a:rPr lang="es-ES" sz="1200" dirty="0"/>
              <a:t>Eventos</a:t>
            </a:r>
          </a:p>
          <a:p>
            <a:pPr marL="171450" indent="-171450">
              <a:buFont typeface="Arial"/>
              <a:buChar char="•"/>
            </a:pPr>
            <a:r>
              <a:rPr lang="es-ES" sz="1200" dirty="0"/>
              <a:t>Logros</a:t>
            </a:r>
          </a:p>
          <a:p>
            <a:endParaRPr lang="es-ES" sz="1200" dirty="0" smtClean="0"/>
          </a:p>
          <a:p>
            <a:endParaRPr lang="es-ES" sz="1200" dirty="0"/>
          </a:p>
          <a:p>
            <a:r>
              <a:rPr lang="es-ES" sz="1200" b="1" dirty="0" smtClean="0"/>
              <a:t>UEF</a:t>
            </a:r>
            <a:endParaRPr lang="es-ES" sz="1200" b="1" dirty="0"/>
          </a:p>
          <a:p>
            <a:pPr marL="171450" indent="-171450">
              <a:buFont typeface="Arial"/>
              <a:buChar char="•"/>
            </a:pPr>
            <a:r>
              <a:rPr lang="es-ES" sz="1200" dirty="0"/>
              <a:t>Empleo</a:t>
            </a:r>
          </a:p>
          <a:p>
            <a:pPr marL="171450" indent="-171450">
              <a:buFont typeface="Arial"/>
              <a:buChar char="•"/>
            </a:pPr>
            <a:r>
              <a:rPr lang="es-ES" sz="1200" dirty="0" smtClean="0"/>
              <a:t>Desocupación</a:t>
            </a:r>
            <a:endParaRPr lang="es-ES" sz="1200" dirty="0"/>
          </a:p>
          <a:p>
            <a:pPr marL="171450" indent="-171450">
              <a:buFont typeface="Arial"/>
              <a:buChar char="•"/>
            </a:pPr>
            <a:r>
              <a:rPr lang="es-ES" sz="1200" dirty="0"/>
              <a:t>Comercio </a:t>
            </a:r>
            <a:r>
              <a:rPr lang="es-ES" sz="1200" dirty="0" smtClean="0"/>
              <a:t>exterior</a:t>
            </a:r>
          </a:p>
          <a:p>
            <a:pPr marL="171450" indent="-171450">
              <a:buFont typeface="Arial"/>
              <a:buChar char="•"/>
            </a:pPr>
            <a:r>
              <a:rPr lang="es-ES" sz="1200" dirty="0" smtClean="0"/>
              <a:t>PIB</a:t>
            </a:r>
          </a:p>
          <a:p>
            <a:pPr marL="171450" indent="-171450">
              <a:buFont typeface="Arial"/>
              <a:buChar char="•"/>
            </a:pPr>
            <a:r>
              <a:rPr lang="es-ES" sz="1200" dirty="0" smtClean="0"/>
              <a:t>Actividad Económica</a:t>
            </a:r>
          </a:p>
        </p:txBody>
      </p:sp>
      <p:pic>
        <p:nvPicPr>
          <p:cNvPr id="2" name="Imagen 1" descr="Screen Shot 2018-10-09 at 7.54.59 PM.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5613" y="1685131"/>
            <a:ext cx="2148645" cy="2789356"/>
          </a:xfrm>
          <a:prstGeom prst="rect">
            <a:avLst/>
          </a:prstGeom>
          <a:ln>
            <a:noFill/>
          </a:ln>
          <a:effectLst>
            <a:outerShdw blurRad="292100" dist="139700" dir="2700000" algn="tl" rotWithShape="0">
              <a:srgbClr val="333333">
                <a:alpha val="65000"/>
              </a:srgbClr>
            </a:outerShdw>
          </a:effectLst>
        </p:spPr>
      </p:pic>
      <p:sp>
        <p:nvSpPr>
          <p:cNvPr id="6" name="Marcador de contenido 2"/>
          <p:cNvSpPr>
            <a:spLocks noGrp="1"/>
          </p:cNvSpPr>
          <p:nvPr>
            <p:ph idx="1"/>
          </p:nvPr>
        </p:nvSpPr>
        <p:spPr>
          <a:xfrm>
            <a:off x="458788" y="944563"/>
            <a:ext cx="8229600" cy="503237"/>
          </a:xfrm>
        </p:spPr>
        <p:txBody>
          <a:bodyPr/>
          <a:lstStyle/>
          <a:p>
            <a:r>
              <a:rPr lang="x-none" dirty="0" smtClean="0"/>
              <a:t>Los boletines son el insumo principal para la producción de contenido, la mayoría de ellos provienen de análisis y reportes de las unidades de información. </a:t>
            </a:r>
            <a:endParaRPr lang="es-ES" dirty="0"/>
          </a:p>
        </p:txBody>
      </p:sp>
      <p:sp>
        <p:nvSpPr>
          <p:cNvPr id="7" name="Marcador de contenido 2"/>
          <p:cNvSpPr txBox="1">
            <a:spLocks/>
          </p:cNvSpPr>
          <p:nvPr/>
        </p:nvSpPr>
        <p:spPr>
          <a:xfrm>
            <a:off x="6900335" y="1761331"/>
            <a:ext cx="1920346" cy="2467503"/>
          </a:xfrm>
          <a:prstGeom prst="rect">
            <a:avLst/>
          </a:prstGeom>
        </p:spPr>
        <p:txBody>
          <a:bodyPr/>
          <a:lstStyle>
            <a:lvl1pPr marL="0" indent="0" algn="l" defTabSz="457200" rtl="0" eaLnBrk="1" latinLnBrk="0" hangingPunct="1">
              <a:lnSpc>
                <a:spcPct val="100000"/>
              </a:lnSpc>
              <a:spcBef>
                <a:spcPts val="0"/>
              </a:spcBef>
              <a:buFont typeface="Arial"/>
              <a:buNone/>
              <a:defRPr sz="1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400" kern="1200">
                <a:solidFill>
                  <a:schemeClr val="tx1"/>
                </a:solidFill>
                <a:latin typeface="+mn-lt"/>
                <a:ea typeface="+mn-ea"/>
                <a:cs typeface="+mn-cs"/>
              </a:defRPr>
            </a:lvl2pPr>
            <a:lvl3pPr marL="1143000" indent="-228600" algn="l" defTabSz="457200" rtl="0" eaLnBrk="1" latinLnBrk="0" hangingPunct="1">
              <a:spcBef>
                <a:spcPct val="20000"/>
              </a:spcBef>
              <a:buFont typeface="Courier New"/>
              <a:buChar char="o"/>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s-ES" sz="1200" b="1" dirty="0"/>
              <a:t>UGMA</a:t>
            </a:r>
          </a:p>
          <a:p>
            <a:pPr marL="171450" indent="-171450">
              <a:buFont typeface="Arial"/>
              <a:buChar char="•"/>
            </a:pPr>
            <a:r>
              <a:rPr lang="es-ES" sz="1200" dirty="0" smtClean="0"/>
              <a:t>Aprovechamiento de agua</a:t>
            </a:r>
          </a:p>
          <a:p>
            <a:pPr marL="171450" indent="-171450">
              <a:buFont typeface="Arial"/>
              <a:buChar char="•"/>
            </a:pPr>
            <a:r>
              <a:rPr lang="es-ES" sz="1200" dirty="0" smtClean="0"/>
              <a:t>Análisis de cambio de uso de suelo y vegetación</a:t>
            </a:r>
          </a:p>
          <a:p>
            <a:pPr marL="171450" indent="-171450">
              <a:buFont typeface="Arial"/>
              <a:buChar char="•"/>
            </a:pPr>
            <a:r>
              <a:rPr lang="es-ES" sz="1200" dirty="0" smtClean="0"/>
              <a:t>SIG</a:t>
            </a:r>
            <a:endParaRPr lang="es-ES" sz="1200" dirty="0" smtClean="0"/>
          </a:p>
          <a:p>
            <a:endParaRPr lang="es-ES" sz="1200" dirty="0"/>
          </a:p>
          <a:p>
            <a:r>
              <a:rPr lang="es-ES" sz="1200" b="1" dirty="0" smtClean="0"/>
              <a:t>UGSJ</a:t>
            </a:r>
          </a:p>
          <a:p>
            <a:pPr marL="171450" indent="-171450">
              <a:buFont typeface="Arial"/>
              <a:buChar char="•"/>
            </a:pPr>
            <a:r>
              <a:rPr lang="es-ES" sz="1200" dirty="0" smtClean="0"/>
              <a:t>ENVIPE</a:t>
            </a:r>
          </a:p>
          <a:p>
            <a:pPr marL="171450" indent="-171450">
              <a:buFont typeface="Arial"/>
              <a:buChar char="•"/>
            </a:pPr>
            <a:r>
              <a:rPr lang="es-ES" sz="1200" dirty="0" smtClean="0"/>
              <a:t>ENSU</a:t>
            </a:r>
          </a:p>
          <a:p>
            <a:pPr marL="171450" indent="-171450">
              <a:buFont typeface="Arial"/>
              <a:buChar char="•"/>
            </a:pPr>
            <a:r>
              <a:rPr lang="es-ES" sz="1200" dirty="0" smtClean="0"/>
              <a:t>ENCIG</a:t>
            </a:r>
          </a:p>
          <a:p>
            <a:pPr marL="171450" indent="-171450">
              <a:buFont typeface="Arial"/>
              <a:buChar char="•"/>
            </a:pPr>
            <a:r>
              <a:rPr lang="es-ES" sz="1200" dirty="0" smtClean="0"/>
              <a:t>Censos de Gobierno</a:t>
            </a:r>
          </a:p>
          <a:p>
            <a:endParaRPr lang="es-ES" sz="1200" b="1" dirty="0"/>
          </a:p>
        </p:txBody>
      </p:sp>
      <p:sp>
        <p:nvSpPr>
          <p:cNvPr id="9" name="Marcador de contenido 2"/>
          <p:cNvSpPr txBox="1">
            <a:spLocks/>
          </p:cNvSpPr>
          <p:nvPr/>
        </p:nvSpPr>
        <p:spPr>
          <a:xfrm>
            <a:off x="4872038" y="1761331"/>
            <a:ext cx="1920346" cy="2467503"/>
          </a:xfrm>
          <a:prstGeom prst="rect">
            <a:avLst/>
          </a:prstGeom>
        </p:spPr>
        <p:txBody>
          <a:bodyPr/>
          <a:lstStyle>
            <a:lvl1pPr marL="0" indent="0" algn="l" defTabSz="457200" rtl="0" eaLnBrk="1" latinLnBrk="0" hangingPunct="1">
              <a:lnSpc>
                <a:spcPct val="100000"/>
              </a:lnSpc>
              <a:spcBef>
                <a:spcPts val="0"/>
              </a:spcBef>
              <a:buFont typeface="Arial"/>
              <a:buNone/>
              <a:defRPr sz="1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400" kern="1200">
                <a:solidFill>
                  <a:schemeClr val="tx1"/>
                </a:solidFill>
                <a:latin typeface="+mn-lt"/>
                <a:ea typeface="+mn-ea"/>
                <a:cs typeface="+mn-cs"/>
              </a:defRPr>
            </a:lvl2pPr>
            <a:lvl3pPr marL="1143000" indent="-228600" algn="l" defTabSz="457200" rtl="0" eaLnBrk="1" latinLnBrk="0" hangingPunct="1">
              <a:spcBef>
                <a:spcPct val="20000"/>
              </a:spcBef>
              <a:buFont typeface="Courier New"/>
              <a:buChar char="o"/>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s-ES" sz="1200" b="1" dirty="0"/>
              <a:t>USD</a:t>
            </a:r>
          </a:p>
          <a:p>
            <a:pPr marL="171450" indent="-171450">
              <a:buFont typeface="Arial"/>
              <a:buChar char="•"/>
            </a:pPr>
            <a:r>
              <a:rPr lang="es-ES" sz="1200" dirty="0"/>
              <a:t>Población en Jalisco</a:t>
            </a:r>
          </a:p>
          <a:p>
            <a:pPr marL="171450" indent="-171450">
              <a:buFont typeface="Arial"/>
              <a:buChar char="•"/>
            </a:pPr>
            <a:r>
              <a:rPr lang="es-ES" sz="1200" dirty="0"/>
              <a:t>Población AMG</a:t>
            </a:r>
          </a:p>
          <a:p>
            <a:pPr marL="171450" indent="-171450">
              <a:buFont typeface="Arial"/>
              <a:buChar char="•"/>
            </a:pPr>
            <a:r>
              <a:rPr lang="es-ES" sz="1200" dirty="0"/>
              <a:t>Proyecciones de población</a:t>
            </a:r>
          </a:p>
          <a:p>
            <a:pPr marL="171450" indent="-171450">
              <a:buFont typeface="Arial"/>
              <a:buChar char="•"/>
            </a:pPr>
            <a:r>
              <a:rPr lang="es-ES" sz="1200" dirty="0"/>
              <a:t>Población alfabetizada</a:t>
            </a:r>
          </a:p>
          <a:p>
            <a:pPr marL="171450" indent="-171450">
              <a:buFont typeface="Arial"/>
              <a:buChar char="•"/>
            </a:pPr>
            <a:r>
              <a:rPr lang="es-ES" sz="1200" dirty="0"/>
              <a:t>Jóvenes en Jalisco</a:t>
            </a:r>
          </a:p>
          <a:p>
            <a:pPr marL="171450" indent="-171450">
              <a:buFont typeface="Arial"/>
              <a:buChar char="•"/>
            </a:pPr>
            <a:r>
              <a:rPr lang="es-ES" sz="1200" dirty="0"/>
              <a:t>Módulo de trabajo infantil</a:t>
            </a:r>
          </a:p>
          <a:p>
            <a:pPr marL="171450" indent="-171450">
              <a:buFont typeface="Arial"/>
              <a:buChar char="•"/>
            </a:pPr>
            <a:r>
              <a:rPr lang="es-ES" sz="1200" dirty="0"/>
              <a:t>Encuesta Nacional de Hogares</a:t>
            </a:r>
          </a:p>
        </p:txBody>
      </p:sp>
    </p:spTree>
    <p:extLst>
      <p:ext uri="{BB962C8B-B14F-4D97-AF65-F5344CB8AC3E}">
        <p14:creationId xmlns:p14="http://schemas.microsoft.com/office/powerpoint/2010/main" val="36544523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Infografías</a:t>
            </a:r>
            <a:endParaRPr lang="es-ES" dirty="0"/>
          </a:p>
        </p:txBody>
      </p:sp>
      <p:sp>
        <p:nvSpPr>
          <p:cNvPr id="3" name="Marcador de contenido 2"/>
          <p:cNvSpPr>
            <a:spLocks noGrp="1"/>
          </p:cNvSpPr>
          <p:nvPr>
            <p:ph idx="1"/>
          </p:nvPr>
        </p:nvSpPr>
        <p:spPr>
          <a:xfrm>
            <a:off x="458788" y="944563"/>
            <a:ext cx="8229600" cy="596370"/>
          </a:xfrm>
        </p:spPr>
        <p:txBody>
          <a:bodyPr/>
          <a:lstStyle/>
          <a:p>
            <a:r>
              <a:rPr lang="es-ES_tradnl" dirty="0" smtClean="0"/>
              <a:t>El </a:t>
            </a:r>
            <a:r>
              <a:rPr lang="es-ES_tradnl" dirty="0"/>
              <a:t>Instituto ha producido </a:t>
            </a:r>
            <a:r>
              <a:rPr lang="es-ES_tradnl" dirty="0" smtClean="0"/>
              <a:t>51 infografías </a:t>
            </a:r>
            <a:r>
              <a:rPr lang="es-ES_tradnl" dirty="0"/>
              <a:t>con datos estadísticos relevantes presentados de manera gráfica para su mejor asimilación, aprovechando la coyuntura de fechas especiales</a:t>
            </a:r>
            <a:r>
              <a:rPr lang="es-ES_tradnl" dirty="0" smtClean="0"/>
              <a:t>.</a:t>
            </a:r>
            <a:endParaRPr lang="en-US" dirty="0"/>
          </a:p>
          <a:p>
            <a:endParaRPr lang="es-ES" dirty="0"/>
          </a:p>
        </p:txBody>
      </p:sp>
      <p:sp>
        <p:nvSpPr>
          <p:cNvPr id="4" name="Marcador de contenido 2"/>
          <p:cNvSpPr txBox="1">
            <a:spLocks/>
          </p:cNvSpPr>
          <p:nvPr/>
        </p:nvSpPr>
        <p:spPr>
          <a:xfrm>
            <a:off x="5292725" y="1653013"/>
            <a:ext cx="3123142" cy="2853129"/>
          </a:xfrm>
          <a:prstGeom prst="rect">
            <a:avLst/>
          </a:prstGeom>
        </p:spPr>
        <p:txBody>
          <a:bodyPr/>
          <a:lstStyle>
            <a:lvl1pPr marL="0" indent="0" algn="l" defTabSz="457200" rtl="0" eaLnBrk="1" latinLnBrk="0" hangingPunct="1">
              <a:lnSpc>
                <a:spcPct val="100000"/>
              </a:lnSpc>
              <a:spcBef>
                <a:spcPts val="0"/>
              </a:spcBef>
              <a:buFont typeface="Arial"/>
              <a:buNone/>
              <a:defRPr sz="1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400" kern="1200">
                <a:solidFill>
                  <a:schemeClr val="tx1"/>
                </a:solidFill>
                <a:latin typeface="+mn-lt"/>
                <a:ea typeface="+mn-ea"/>
                <a:cs typeface="+mn-cs"/>
              </a:defRPr>
            </a:lvl2pPr>
            <a:lvl3pPr marL="1143000" indent="-228600" algn="l" defTabSz="457200" rtl="0" eaLnBrk="1" latinLnBrk="0" hangingPunct="1">
              <a:spcBef>
                <a:spcPct val="20000"/>
              </a:spcBef>
              <a:buFont typeface="Courier New"/>
              <a:buChar char="o"/>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71450" indent="-171450">
              <a:buFont typeface="Arial"/>
              <a:buChar char="•"/>
            </a:pPr>
            <a:r>
              <a:rPr lang="es-ES" sz="1200" dirty="0" smtClean="0"/>
              <a:t>Población </a:t>
            </a:r>
            <a:r>
              <a:rPr lang="es-ES" sz="1200" dirty="0"/>
              <a:t>en Jalisco</a:t>
            </a:r>
          </a:p>
          <a:p>
            <a:pPr marL="171450" indent="-171450">
              <a:buFont typeface="Arial"/>
              <a:buChar char="•"/>
            </a:pPr>
            <a:r>
              <a:rPr lang="es-ES" sz="1200" dirty="0"/>
              <a:t>Lengua Materna</a:t>
            </a:r>
          </a:p>
          <a:p>
            <a:pPr marL="171450" indent="-171450">
              <a:buFont typeface="Arial"/>
              <a:buChar char="•"/>
            </a:pPr>
            <a:r>
              <a:rPr lang="es-ES" sz="1200" dirty="0"/>
              <a:t>Las mujeres en Jalisco</a:t>
            </a:r>
          </a:p>
          <a:p>
            <a:pPr marL="171450" indent="-171450">
              <a:buFont typeface="Arial"/>
              <a:buChar char="•"/>
            </a:pPr>
            <a:r>
              <a:rPr lang="es-ES" sz="1200" dirty="0"/>
              <a:t>Si en Jalisco </a:t>
            </a:r>
            <a:r>
              <a:rPr lang="es-ES" sz="1200" dirty="0" smtClean="0"/>
              <a:t>Fuéramos </a:t>
            </a:r>
            <a:r>
              <a:rPr lang="es-ES" sz="1200" dirty="0"/>
              <a:t>100 habitantes</a:t>
            </a:r>
          </a:p>
          <a:p>
            <a:pPr marL="171450" indent="-171450">
              <a:buFont typeface="Arial"/>
              <a:buChar char="•"/>
            </a:pPr>
            <a:r>
              <a:rPr lang="es-ES" sz="1200" dirty="0"/>
              <a:t>Los niños en Jalisco</a:t>
            </a:r>
          </a:p>
          <a:p>
            <a:pPr marL="171450" indent="-171450">
              <a:buFont typeface="Arial"/>
              <a:buChar char="•"/>
            </a:pPr>
            <a:r>
              <a:rPr lang="es-ES" sz="1200" dirty="0"/>
              <a:t>Las mamás en Jalisco</a:t>
            </a:r>
          </a:p>
          <a:p>
            <a:pPr marL="171450" indent="-171450">
              <a:buFont typeface="Arial"/>
              <a:buChar char="•"/>
            </a:pPr>
            <a:r>
              <a:rPr lang="es-ES" sz="1200" dirty="0"/>
              <a:t>Los maestros en Jalisco</a:t>
            </a:r>
          </a:p>
          <a:p>
            <a:pPr marL="171450" indent="-171450">
              <a:buFont typeface="Arial"/>
              <a:buChar char="•"/>
            </a:pPr>
            <a:r>
              <a:rPr lang="es-ES" sz="1200" dirty="0"/>
              <a:t>Los jóvenes en Jalisco</a:t>
            </a:r>
          </a:p>
          <a:p>
            <a:pPr marL="171450" indent="-171450">
              <a:buFont typeface="Arial"/>
              <a:buChar char="•"/>
            </a:pPr>
            <a:r>
              <a:rPr lang="es-ES" sz="1200" dirty="0"/>
              <a:t>Adultos mayores en Jalisco</a:t>
            </a:r>
          </a:p>
          <a:p>
            <a:pPr marL="171450" indent="-171450">
              <a:buFont typeface="Arial"/>
              <a:buChar char="•"/>
            </a:pPr>
            <a:r>
              <a:rPr lang="es-ES" sz="1200" dirty="0"/>
              <a:t>Exportaciones de Jalisco</a:t>
            </a:r>
          </a:p>
          <a:p>
            <a:pPr marL="171450" indent="-171450">
              <a:buFont typeface="Arial"/>
              <a:buChar char="•"/>
            </a:pPr>
            <a:r>
              <a:rPr lang="es-ES" sz="1200" dirty="0"/>
              <a:t>Vehículos de motor en Jalisco</a:t>
            </a:r>
          </a:p>
          <a:p>
            <a:pPr marL="171450" indent="-171450">
              <a:buFont typeface="Arial"/>
              <a:buChar char="•"/>
            </a:pPr>
            <a:r>
              <a:rPr lang="es-ES" sz="1200" dirty="0"/>
              <a:t>Embarazo adolescente</a:t>
            </a:r>
          </a:p>
          <a:p>
            <a:pPr marL="171450" indent="-171450">
              <a:buFont typeface="Arial"/>
              <a:buChar char="•"/>
            </a:pPr>
            <a:r>
              <a:rPr lang="es-ES" sz="1200" dirty="0"/>
              <a:t>Mortalidad en Jalisco</a:t>
            </a:r>
          </a:p>
          <a:p>
            <a:pPr marL="171450" indent="-171450">
              <a:buFont typeface="Arial"/>
              <a:buChar char="•"/>
            </a:pPr>
            <a:r>
              <a:rPr lang="es-ES" sz="1200" dirty="0"/>
              <a:t>AMG habitante 5 millones</a:t>
            </a:r>
          </a:p>
          <a:p>
            <a:pPr marL="171450" indent="-171450">
              <a:buFont typeface="Arial"/>
              <a:buChar char="•"/>
            </a:pPr>
            <a:r>
              <a:rPr lang="es-ES" sz="1200" dirty="0"/>
              <a:t>Mapa General de Jalisco</a:t>
            </a:r>
          </a:p>
        </p:txBody>
      </p:sp>
      <p:pic>
        <p:nvPicPr>
          <p:cNvPr id="6" name="Imagen 5" descr="poblacion-jalisco-2018-03-region.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801261" y="1653014"/>
            <a:ext cx="2001602" cy="2518868"/>
          </a:xfrm>
          <a:prstGeom prst="rect">
            <a:avLst/>
          </a:prstGeom>
          <a:effectLst>
            <a:outerShdw blurRad="50800" dist="38100" dir="5400000" algn="t" rotWithShape="0">
              <a:prstClr val="black">
                <a:alpha val="40000"/>
              </a:prstClr>
            </a:outerShdw>
          </a:effectLst>
        </p:spPr>
      </p:pic>
      <p:sp>
        <p:nvSpPr>
          <p:cNvPr id="8" name="Rectángulo 7"/>
          <p:cNvSpPr/>
          <p:nvPr/>
        </p:nvSpPr>
        <p:spPr>
          <a:xfrm>
            <a:off x="2870436" y="4244533"/>
            <a:ext cx="2001602" cy="261610"/>
          </a:xfrm>
          <a:prstGeom prst="rect">
            <a:avLst/>
          </a:prstGeom>
        </p:spPr>
        <p:txBody>
          <a:bodyPr wrap="square">
            <a:spAutoFit/>
          </a:bodyPr>
          <a:lstStyle/>
          <a:p>
            <a:r>
              <a:rPr lang="es-ES" sz="1100" b="1" dirty="0" smtClean="0"/>
              <a:t>Población en Jalisco 2018</a:t>
            </a:r>
            <a:endParaRPr lang="es-ES" sz="1100" b="1" dirty="0"/>
          </a:p>
        </p:txBody>
      </p:sp>
      <p:sp>
        <p:nvSpPr>
          <p:cNvPr id="10" name="Rectángulo 9"/>
          <p:cNvSpPr/>
          <p:nvPr/>
        </p:nvSpPr>
        <p:spPr>
          <a:xfrm>
            <a:off x="514735" y="4244533"/>
            <a:ext cx="2001602" cy="430887"/>
          </a:xfrm>
          <a:prstGeom prst="rect">
            <a:avLst/>
          </a:prstGeom>
        </p:spPr>
        <p:txBody>
          <a:bodyPr wrap="square">
            <a:spAutoFit/>
          </a:bodyPr>
          <a:lstStyle/>
          <a:p>
            <a:r>
              <a:rPr lang="es-ES" sz="1100" b="1" dirty="0" smtClean="0"/>
              <a:t>Vehículos de motor en Jalisco 2018</a:t>
            </a:r>
            <a:endParaRPr lang="es-ES" sz="1100" b="1" dirty="0"/>
          </a:p>
        </p:txBody>
      </p:sp>
      <p:pic>
        <p:nvPicPr>
          <p:cNvPr id="11" name="Imagen 10" descr="1-vehiculos-jalisco-201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735" y="1653014"/>
            <a:ext cx="2001601" cy="2518868"/>
          </a:xfrm>
          <a:prstGeom prst="rect">
            <a:avLst/>
          </a:prstGeom>
        </p:spPr>
      </p:pic>
    </p:spTree>
    <p:extLst>
      <p:ext uri="{BB962C8B-B14F-4D97-AF65-F5344CB8AC3E}">
        <p14:creationId xmlns:p14="http://schemas.microsoft.com/office/powerpoint/2010/main" val="11726221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Material audiovisual</a:t>
            </a:r>
            <a:endParaRPr lang="es-ES" dirty="0"/>
          </a:p>
        </p:txBody>
      </p:sp>
      <p:pic>
        <p:nvPicPr>
          <p:cNvPr id="4" name="Imagen 3" descr="42684610_2003311439707067_5321540449125531648_o.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58820" y="2665162"/>
            <a:ext cx="1972532" cy="1315705"/>
          </a:xfrm>
          <a:prstGeom prst="rect">
            <a:avLst/>
          </a:prstGeom>
        </p:spPr>
      </p:pic>
      <p:pic>
        <p:nvPicPr>
          <p:cNvPr id="5" name="Imagen 4" descr="34984912_1844381662266713_3280745511040057344_o.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51990" y="2664950"/>
            <a:ext cx="1971021" cy="1313686"/>
          </a:xfrm>
          <a:prstGeom prst="rect">
            <a:avLst/>
          </a:prstGeom>
        </p:spPr>
      </p:pic>
      <p:sp>
        <p:nvSpPr>
          <p:cNvPr id="6" name="Marcador de contenido 2"/>
          <p:cNvSpPr txBox="1">
            <a:spLocks/>
          </p:cNvSpPr>
          <p:nvPr/>
        </p:nvSpPr>
        <p:spPr>
          <a:xfrm>
            <a:off x="458788" y="944562"/>
            <a:ext cx="4299479" cy="1271587"/>
          </a:xfrm>
          <a:prstGeom prst="rect">
            <a:avLst/>
          </a:prstGeom>
        </p:spPr>
        <p:txBody>
          <a:bodyPr vert="horz" lIns="91440" tIns="45720" rIns="91440" bIns="45720" rtlCol="0">
            <a:noAutofit/>
          </a:bodyPr>
          <a:lstStyle>
            <a:lvl1pPr marL="0" indent="0" algn="l" defTabSz="457200" rtl="0" eaLnBrk="1" latinLnBrk="0" hangingPunct="1">
              <a:lnSpc>
                <a:spcPct val="100000"/>
              </a:lnSpc>
              <a:spcBef>
                <a:spcPts val="0"/>
              </a:spcBef>
              <a:buFont typeface="Arial"/>
              <a:buNone/>
              <a:defRPr sz="1400" kern="1200">
                <a:solidFill>
                  <a:schemeClr val="tx1"/>
                </a:solidFill>
                <a:latin typeface="+mn-lt"/>
                <a:ea typeface="+mn-ea"/>
                <a:cs typeface="+mn-cs"/>
              </a:defRPr>
            </a:lvl1pPr>
            <a:lvl2pPr marL="742950" indent="-285750" algn="l" defTabSz="457200" rtl="0" eaLnBrk="1" latinLnBrk="0" hangingPunct="1">
              <a:lnSpc>
                <a:spcPct val="100000"/>
              </a:lnSpc>
              <a:spcBef>
                <a:spcPts val="0"/>
              </a:spcBef>
              <a:buFont typeface="Arial"/>
              <a:buChar char="•"/>
              <a:defRPr sz="1400" kern="1200">
                <a:solidFill>
                  <a:schemeClr val="tx1"/>
                </a:solidFill>
                <a:latin typeface="+mn-lt"/>
                <a:ea typeface="+mn-ea"/>
                <a:cs typeface="+mn-cs"/>
              </a:defRPr>
            </a:lvl2pPr>
            <a:lvl3pPr marL="1143000" indent="-228600" algn="l" defTabSz="457200" rtl="0" eaLnBrk="1" latinLnBrk="0" hangingPunct="1">
              <a:lnSpc>
                <a:spcPct val="100000"/>
              </a:lnSpc>
              <a:spcBef>
                <a:spcPts val="0"/>
              </a:spcBef>
              <a:buFont typeface="Courier New"/>
              <a:buChar char="o"/>
              <a:defRPr sz="1400" kern="1200">
                <a:solidFill>
                  <a:schemeClr val="tx1"/>
                </a:solidFill>
                <a:latin typeface="+mn-lt"/>
                <a:ea typeface="+mn-ea"/>
                <a:cs typeface="+mn-cs"/>
              </a:defRPr>
            </a:lvl3pPr>
            <a:lvl4pPr marL="1600200" indent="-228600" algn="l" defTabSz="457200" rtl="0" eaLnBrk="1" latinLnBrk="0" hangingPunct="1">
              <a:lnSpc>
                <a:spcPct val="100000"/>
              </a:lnSpc>
              <a:spcBef>
                <a:spcPts val="0"/>
              </a:spcBef>
              <a:buFont typeface="Arial"/>
              <a:buChar char="–"/>
              <a:defRPr sz="1400" kern="1200">
                <a:solidFill>
                  <a:schemeClr val="tx1"/>
                </a:solidFill>
                <a:latin typeface="+mn-lt"/>
                <a:ea typeface="+mn-ea"/>
                <a:cs typeface="+mn-cs"/>
              </a:defRPr>
            </a:lvl4pPr>
            <a:lvl5pPr marL="2057400" indent="-228600" algn="l" defTabSz="457200" rtl="0" eaLnBrk="1" latinLnBrk="0" hangingPunct="1">
              <a:lnSpc>
                <a:spcPct val="100000"/>
              </a:lnSpc>
              <a:spcBef>
                <a:spcPts val="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s-ES" b="1" dirty="0" smtClean="0">
                <a:solidFill>
                  <a:srgbClr val="6B0001"/>
                </a:solidFill>
              </a:rPr>
              <a:t>FOTOGRAFÍAS</a:t>
            </a:r>
          </a:p>
          <a:p>
            <a:r>
              <a:rPr lang="es-ES" dirty="0" smtClean="0"/>
              <a:t>Se realiza un archivo fotográfico de la mayoría de los eventos en los que participa el Instituto poniendo especial énfasis en la calidad de las mismas con el objetivo de tener mayor alcance en las redes. </a:t>
            </a:r>
            <a:endParaRPr lang="es-ES" dirty="0"/>
          </a:p>
        </p:txBody>
      </p:sp>
      <p:pic>
        <p:nvPicPr>
          <p:cNvPr id="7" name="Imagen 6" descr="Screen Shot 2018-10-09 at 9.17.47 PM.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96384" y="2838558"/>
            <a:ext cx="1759485" cy="985752"/>
          </a:xfrm>
          <a:prstGeom prst="rect">
            <a:avLst/>
          </a:prstGeom>
        </p:spPr>
      </p:pic>
      <p:pic>
        <p:nvPicPr>
          <p:cNvPr id="8" name="Imagen 7" descr="Screen Shot 2018-10-09 at 9.18.58 PM.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13879" y="2829775"/>
            <a:ext cx="1768831" cy="992881"/>
          </a:xfrm>
          <a:prstGeom prst="rect">
            <a:avLst/>
          </a:prstGeom>
        </p:spPr>
      </p:pic>
      <p:sp>
        <p:nvSpPr>
          <p:cNvPr id="9" name="Marcador de contenido 2"/>
          <p:cNvSpPr txBox="1">
            <a:spLocks/>
          </p:cNvSpPr>
          <p:nvPr/>
        </p:nvSpPr>
        <p:spPr>
          <a:xfrm>
            <a:off x="5213879" y="1142999"/>
            <a:ext cx="3405188" cy="1073150"/>
          </a:xfrm>
          <a:prstGeom prst="rect">
            <a:avLst/>
          </a:prstGeom>
        </p:spPr>
        <p:txBody>
          <a:bodyPr/>
          <a:lstStyle>
            <a:lvl1pPr marL="0" indent="0" algn="l" defTabSz="457200" rtl="0" eaLnBrk="1" latinLnBrk="0" hangingPunct="1">
              <a:lnSpc>
                <a:spcPct val="100000"/>
              </a:lnSpc>
              <a:spcBef>
                <a:spcPts val="0"/>
              </a:spcBef>
              <a:buFont typeface="Arial"/>
              <a:buNone/>
              <a:defRPr sz="1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400" kern="1200">
                <a:solidFill>
                  <a:schemeClr val="tx1"/>
                </a:solidFill>
                <a:latin typeface="+mn-lt"/>
                <a:ea typeface="+mn-ea"/>
                <a:cs typeface="+mn-cs"/>
              </a:defRPr>
            </a:lvl2pPr>
            <a:lvl3pPr marL="1143000" indent="-228600" algn="l" defTabSz="457200" rtl="0" eaLnBrk="1" latinLnBrk="0" hangingPunct="1">
              <a:spcBef>
                <a:spcPct val="20000"/>
              </a:spcBef>
              <a:buFont typeface="Courier New"/>
              <a:buChar char="o"/>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s-ES" sz="1200" b="1" dirty="0" smtClean="0"/>
              <a:t>VIDEOS</a:t>
            </a:r>
          </a:p>
          <a:p>
            <a:r>
              <a:rPr lang="es-ES" sz="1200" dirty="0" smtClean="0"/>
              <a:t>Los videos son piezas que tienen bastante alcance en redes, se han utilizado para promocionar productos y servicios así como logros.</a:t>
            </a:r>
            <a:endParaRPr lang="es-ES" sz="1200" dirty="0"/>
          </a:p>
        </p:txBody>
      </p:sp>
    </p:spTree>
    <p:extLst>
      <p:ext uri="{BB962C8B-B14F-4D97-AF65-F5344CB8AC3E}">
        <p14:creationId xmlns:p14="http://schemas.microsoft.com/office/powerpoint/2010/main" val="42647022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i="1" dirty="0" smtClean="0"/>
              <a:t>Strategos</a:t>
            </a:r>
            <a:endParaRPr lang="es-ES" i="1" dirty="0"/>
          </a:p>
        </p:txBody>
      </p:sp>
      <p:sp>
        <p:nvSpPr>
          <p:cNvPr id="3" name="Marcador de contenido 2"/>
          <p:cNvSpPr>
            <a:spLocks noGrp="1"/>
          </p:cNvSpPr>
          <p:nvPr>
            <p:ph idx="1"/>
          </p:nvPr>
        </p:nvSpPr>
        <p:spPr/>
        <p:txBody>
          <a:bodyPr/>
          <a:lstStyle/>
          <a:p>
            <a:r>
              <a:rPr lang="es-ES" dirty="0"/>
              <a:t>En esta administración, </a:t>
            </a:r>
            <a:r>
              <a:rPr lang="es-ES" i="1" dirty="0"/>
              <a:t>Strategos</a:t>
            </a:r>
            <a:r>
              <a:rPr lang="es-ES" dirty="0"/>
              <a:t> paso de ser una revista trimestral </a:t>
            </a:r>
            <a:r>
              <a:rPr lang="es-ES" dirty="0" smtClean="0"/>
              <a:t>impresa a </a:t>
            </a:r>
            <a:r>
              <a:rPr lang="es-ES" dirty="0"/>
              <a:t>un sitio en línea, lo que trajo consigo un ahorro considerable en los costos de producción y distribución. </a:t>
            </a:r>
          </a:p>
          <a:p>
            <a:endParaRPr lang="es-ES" dirty="0"/>
          </a:p>
        </p:txBody>
      </p:sp>
      <p:pic>
        <p:nvPicPr>
          <p:cNvPr id="4" name="Imagen 3" descr="strategos_11-590x260.jp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455613" y="1645143"/>
            <a:ext cx="3995038" cy="2335929"/>
          </a:xfrm>
          <a:prstGeom prst="rect">
            <a:avLst/>
          </a:prstGeom>
        </p:spPr>
      </p:pic>
      <p:pic>
        <p:nvPicPr>
          <p:cNvPr id="6" name="Imagen 5" descr="Screen Shot 2018-10-09 at 8.19.46 PM.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13325" y="1629721"/>
            <a:ext cx="2708275" cy="2351352"/>
          </a:xfrm>
          <a:prstGeom prst="rect">
            <a:avLst/>
          </a:prstGeom>
          <a:ln>
            <a:noFill/>
          </a:ln>
          <a:effectLst>
            <a:outerShdw blurRad="292100" dist="139700" dir="2700000" algn="tl" rotWithShape="0">
              <a:srgbClr val="333333">
                <a:alpha val="65000"/>
              </a:srgbClr>
            </a:outerShdw>
          </a:effectLst>
        </p:spPr>
      </p:pic>
      <p:sp>
        <p:nvSpPr>
          <p:cNvPr id="7" name="Rectángulo 6"/>
          <p:cNvSpPr/>
          <p:nvPr/>
        </p:nvSpPr>
        <p:spPr>
          <a:xfrm>
            <a:off x="458788" y="4094041"/>
            <a:ext cx="2087186" cy="430887"/>
          </a:xfrm>
          <a:prstGeom prst="rect">
            <a:avLst/>
          </a:prstGeom>
        </p:spPr>
        <p:txBody>
          <a:bodyPr wrap="none">
            <a:spAutoFit/>
          </a:bodyPr>
          <a:lstStyle/>
          <a:p>
            <a:r>
              <a:rPr lang="es-ES" sz="1100" b="1" dirty="0" smtClean="0"/>
              <a:t>Versión impresa</a:t>
            </a:r>
          </a:p>
          <a:p>
            <a:r>
              <a:rPr lang="es-ES" sz="1100" dirty="0" smtClean="0"/>
              <a:t>Diciembre 2007 a marzo 2013</a:t>
            </a:r>
            <a:endParaRPr lang="es-ES" sz="1100" dirty="0"/>
          </a:p>
        </p:txBody>
      </p:sp>
      <p:sp>
        <p:nvSpPr>
          <p:cNvPr id="8" name="Rectángulo 7"/>
          <p:cNvSpPr/>
          <p:nvPr/>
        </p:nvSpPr>
        <p:spPr>
          <a:xfrm>
            <a:off x="5013325" y="4094041"/>
            <a:ext cx="1909948" cy="430887"/>
          </a:xfrm>
          <a:prstGeom prst="rect">
            <a:avLst/>
          </a:prstGeom>
        </p:spPr>
        <p:txBody>
          <a:bodyPr wrap="none">
            <a:spAutoFit/>
          </a:bodyPr>
          <a:lstStyle/>
          <a:p>
            <a:r>
              <a:rPr lang="es-ES" sz="1100" b="1" dirty="0" smtClean="0"/>
              <a:t>Versión digital</a:t>
            </a:r>
          </a:p>
          <a:p>
            <a:r>
              <a:rPr lang="es-ES" sz="1100" dirty="0" smtClean="0"/>
              <a:t>Septiembre 2013 a la fecha</a:t>
            </a:r>
            <a:endParaRPr lang="es-ES" sz="1100" dirty="0"/>
          </a:p>
        </p:txBody>
      </p:sp>
    </p:spTree>
    <p:extLst>
      <p:ext uri="{BB962C8B-B14F-4D97-AF65-F5344CB8AC3E}">
        <p14:creationId xmlns:p14="http://schemas.microsoft.com/office/powerpoint/2010/main" val="38473554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Strategos. Visitas en línea</a:t>
            </a:r>
            <a:endParaRPr lang="es-ES" dirty="0"/>
          </a:p>
        </p:txBody>
      </p:sp>
      <p:sp>
        <p:nvSpPr>
          <p:cNvPr id="3" name="Marcador de contenido 2"/>
          <p:cNvSpPr>
            <a:spLocks noGrp="1"/>
          </p:cNvSpPr>
          <p:nvPr>
            <p:ph idx="1"/>
          </p:nvPr>
        </p:nvSpPr>
        <p:spPr>
          <a:xfrm>
            <a:off x="455612" y="944562"/>
            <a:ext cx="8221663" cy="875771"/>
          </a:xfrm>
        </p:spPr>
        <p:txBody>
          <a:bodyPr/>
          <a:lstStyle/>
          <a:p>
            <a:r>
              <a:rPr lang="es-ES" sz="1200" dirty="0" smtClean="0"/>
              <a:t>Un indicador de éxito de Strategos como parte de la estrategia digital es el incremento de visitas registrado que pasó </a:t>
            </a:r>
            <a:r>
              <a:rPr lang="es-ES" sz="1200" b="1" dirty="0" smtClean="0"/>
              <a:t>de 838 </a:t>
            </a:r>
            <a:r>
              <a:rPr lang="es-ES" sz="1200" dirty="0" smtClean="0"/>
              <a:t>(marzo 2014) </a:t>
            </a:r>
            <a:r>
              <a:rPr lang="es-ES" sz="1200" b="1" dirty="0" smtClean="0"/>
              <a:t>a</a:t>
            </a:r>
            <a:r>
              <a:rPr lang="es-ES" sz="1200" dirty="0" smtClean="0"/>
              <a:t> </a:t>
            </a:r>
            <a:r>
              <a:rPr lang="es-ES" sz="1200" b="1" dirty="0" smtClean="0"/>
              <a:t>52,802</a:t>
            </a:r>
            <a:r>
              <a:rPr lang="es-ES" sz="1200" dirty="0" smtClean="0"/>
              <a:t> (31 septiembre 2018), superando las 29,100 visitas registradas en el portal iieg.gob.mx.</a:t>
            </a:r>
            <a:endParaRPr lang="es-ES" sz="1200" dirty="0"/>
          </a:p>
        </p:txBody>
      </p:sp>
      <p:sp>
        <p:nvSpPr>
          <p:cNvPr id="7" name="Marcador de contenido 2"/>
          <p:cNvSpPr txBox="1">
            <a:spLocks/>
          </p:cNvSpPr>
          <p:nvPr/>
        </p:nvSpPr>
        <p:spPr>
          <a:xfrm>
            <a:off x="6646333" y="4333032"/>
            <a:ext cx="2030942" cy="223837"/>
          </a:xfrm>
          <a:prstGeom prst="rect">
            <a:avLst/>
          </a:prstGeom>
        </p:spPr>
        <p:txBody>
          <a:bodyPr vert="horz" lIns="91440" tIns="45720" rIns="91440" bIns="45720" rtlCol="0">
            <a:noAutofit/>
          </a:bodyPr>
          <a:lstStyle>
            <a:lvl1pPr marL="0" indent="0" algn="l" defTabSz="457200" rtl="0" eaLnBrk="1" latinLnBrk="0" hangingPunct="1">
              <a:lnSpc>
                <a:spcPct val="100000"/>
              </a:lnSpc>
              <a:spcBef>
                <a:spcPts val="0"/>
              </a:spcBef>
              <a:buFont typeface="Arial"/>
              <a:buNone/>
              <a:defRPr sz="1400" kern="1200">
                <a:solidFill>
                  <a:schemeClr val="tx1"/>
                </a:solidFill>
                <a:latin typeface="+mn-lt"/>
                <a:ea typeface="+mn-ea"/>
                <a:cs typeface="+mn-cs"/>
              </a:defRPr>
            </a:lvl1pPr>
            <a:lvl2pPr marL="742950" indent="-285750" algn="l" defTabSz="457200" rtl="0" eaLnBrk="1" latinLnBrk="0" hangingPunct="1">
              <a:lnSpc>
                <a:spcPct val="100000"/>
              </a:lnSpc>
              <a:spcBef>
                <a:spcPts val="0"/>
              </a:spcBef>
              <a:buFont typeface="Arial"/>
              <a:buChar char="•"/>
              <a:defRPr sz="1400" kern="1200">
                <a:solidFill>
                  <a:schemeClr val="tx1"/>
                </a:solidFill>
                <a:latin typeface="+mn-lt"/>
                <a:ea typeface="+mn-ea"/>
                <a:cs typeface="+mn-cs"/>
              </a:defRPr>
            </a:lvl2pPr>
            <a:lvl3pPr marL="1143000" indent="-228600" algn="l" defTabSz="457200" rtl="0" eaLnBrk="1" latinLnBrk="0" hangingPunct="1">
              <a:lnSpc>
                <a:spcPct val="100000"/>
              </a:lnSpc>
              <a:spcBef>
                <a:spcPts val="0"/>
              </a:spcBef>
              <a:buFont typeface="Courier New"/>
              <a:buChar char="o"/>
              <a:defRPr sz="1400" kern="1200">
                <a:solidFill>
                  <a:schemeClr val="tx1"/>
                </a:solidFill>
                <a:latin typeface="+mn-lt"/>
                <a:ea typeface="+mn-ea"/>
                <a:cs typeface="+mn-cs"/>
              </a:defRPr>
            </a:lvl3pPr>
            <a:lvl4pPr marL="1600200" indent="-228600" algn="l" defTabSz="457200" rtl="0" eaLnBrk="1" latinLnBrk="0" hangingPunct="1">
              <a:lnSpc>
                <a:spcPct val="100000"/>
              </a:lnSpc>
              <a:spcBef>
                <a:spcPts val="0"/>
              </a:spcBef>
              <a:buFont typeface="Arial"/>
              <a:buChar char="–"/>
              <a:defRPr sz="1400" kern="1200">
                <a:solidFill>
                  <a:schemeClr val="tx1"/>
                </a:solidFill>
                <a:latin typeface="+mn-lt"/>
                <a:ea typeface="+mn-ea"/>
                <a:cs typeface="+mn-cs"/>
              </a:defRPr>
            </a:lvl4pPr>
            <a:lvl5pPr marL="2057400" indent="-228600" algn="l" defTabSz="457200" rtl="0" eaLnBrk="1" latinLnBrk="0" hangingPunct="1">
              <a:lnSpc>
                <a:spcPct val="100000"/>
              </a:lnSpc>
              <a:spcBef>
                <a:spcPts val="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s-ES" sz="800" dirty="0" smtClean="0"/>
              <a:t>* 1 marzo 2014 a 31 de septiembre 2018</a:t>
            </a:r>
            <a:endParaRPr lang="es-ES" sz="800" dirty="0"/>
          </a:p>
        </p:txBody>
      </p:sp>
      <p:graphicFrame>
        <p:nvGraphicFramePr>
          <p:cNvPr id="8" name="Chart 11" title="Gráfico"/>
          <p:cNvGraphicFramePr>
            <a:graphicFrameLocks/>
          </p:cNvGraphicFramePr>
          <p:nvPr>
            <p:extLst>
              <p:ext uri="{D42A27DB-BD31-4B8C-83A1-F6EECF244321}">
                <p14:modId xmlns:p14="http://schemas.microsoft.com/office/powerpoint/2010/main" val="605203341"/>
              </p:ext>
            </p:extLst>
          </p:nvPr>
        </p:nvGraphicFramePr>
        <p:xfrm>
          <a:off x="449263" y="1727200"/>
          <a:ext cx="8228012" cy="271775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957078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dirty="0"/>
              <a:t>Redes </a:t>
            </a:r>
            <a:r>
              <a:rPr lang="es-ES" dirty="0" smtClean="0"/>
              <a:t>Sociales- Seguidores</a:t>
            </a:r>
            <a:endParaRPr lang="es-ES" dirty="0"/>
          </a:p>
        </p:txBody>
      </p:sp>
      <p:graphicFrame>
        <p:nvGraphicFramePr>
          <p:cNvPr id="8" name="Marcador de contenido 7"/>
          <p:cNvGraphicFramePr>
            <a:graphicFrameLocks noGrp="1"/>
          </p:cNvGraphicFramePr>
          <p:nvPr>
            <p:ph idx="1"/>
            <p:extLst>
              <p:ext uri="{D42A27DB-BD31-4B8C-83A1-F6EECF244321}">
                <p14:modId xmlns:p14="http://schemas.microsoft.com/office/powerpoint/2010/main" val="998404052"/>
              </p:ext>
            </p:extLst>
          </p:nvPr>
        </p:nvGraphicFramePr>
        <p:xfrm>
          <a:off x="458788" y="2025649"/>
          <a:ext cx="8229600" cy="2349715"/>
        </p:xfrm>
        <a:graphic>
          <a:graphicData uri="http://schemas.openxmlformats.org/drawingml/2006/chart">
            <c:chart xmlns:c="http://schemas.openxmlformats.org/drawingml/2006/chart" xmlns:r="http://schemas.openxmlformats.org/officeDocument/2006/relationships" r:id="rId2"/>
          </a:graphicData>
        </a:graphic>
      </p:graphicFrame>
      <p:sp>
        <p:nvSpPr>
          <p:cNvPr id="9" name="Marcador de contenido 2"/>
          <p:cNvSpPr txBox="1">
            <a:spLocks/>
          </p:cNvSpPr>
          <p:nvPr/>
        </p:nvSpPr>
        <p:spPr>
          <a:xfrm>
            <a:off x="6406620" y="4333032"/>
            <a:ext cx="2270655" cy="223837"/>
          </a:xfrm>
          <a:prstGeom prst="rect">
            <a:avLst/>
          </a:prstGeom>
        </p:spPr>
        <p:txBody>
          <a:bodyPr vert="horz" lIns="91440" tIns="45720" rIns="91440" bIns="45720" rtlCol="0">
            <a:noAutofit/>
          </a:bodyPr>
          <a:lstStyle>
            <a:lvl1pPr marL="0" indent="0" algn="l" defTabSz="457200" rtl="0" eaLnBrk="1" latinLnBrk="0" hangingPunct="1">
              <a:lnSpc>
                <a:spcPct val="100000"/>
              </a:lnSpc>
              <a:spcBef>
                <a:spcPts val="0"/>
              </a:spcBef>
              <a:buFont typeface="Arial"/>
              <a:buNone/>
              <a:defRPr sz="1400" kern="1200">
                <a:solidFill>
                  <a:schemeClr val="tx1"/>
                </a:solidFill>
                <a:latin typeface="+mn-lt"/>
                <a:ea typeface="+mn-ea"/>
                <a:cs typeface="+mn-cs"/>
              </a:defRPr>
            </a:lvl1pPr>
            <a:lvl2pPr marL="742950" indent="-285750" algn="l" defTabSz="457200" rtl="0" eaLnBrk="1" latinLnBrk="0" hangingPunct="1">
              <a:lnSpc>
                <a:spcPct val="100000"/>
              </a:lnSpc>
              <a:spcBef>
                <a:spcPts val="0"/>
              </a:spcBef>
              <a:buFont typeface="Arial"/>
              <a:buChar char="•"/>
              <a:defRPr sz="1400" kern="1200">
                <a:solidFill>
                  <a:schemeClr val="tx1"/>
                </a:solidFill>
                <a:latin typeface="+mn-lt"/>
                <a:ea typeface="+mn-ea"/>
                <a:cs typeface="+mn-cs"/>
              </a:defRPr>
            </a:lvl2pPr>
            <a:lvl3pPr marL="1143000" indent="-228600" algn="l" defTabSz="457200" rtl="0" eaLnBrk="1" latinLnBrk="0" hangingPunct="1">
              <a:lnSpc>
                <a:spcPct val="100000"/>
              </a:lnSpc>
              <a:spcBef>
                <a:spcPts val="0"/>
              </a:spcBef>
              <a:buFont typeface="Courier New"/>
              <a:buChar char="o"/>
              <a:defRPr sz="1400" kern="1200">
                <a:solidFill>
                  <a:schemeClr val="tx1"/>
                </a:solidFill>
                <a:latin typeface="+mn-lt"/>
                <a:ea typeface="+mn-ea"/>
                <a:cs typeface="+mn-cs"/>
              </a:defRPr>
            </a:lvl3pPr>
            <a:lvl4pPr marL="1600200" indent="-228600" algn="l" defTabSz="457200" rtl="0" eaLnBrk="1" latinLnBrk="0" hangingPunct="1">
              <a:lnSpc>
                <a:spcPct val="100000"/>
              </a:lnSpc>
              <a:spcBef>
                <a:spcPts val="0"/>
              </a:spcBef>
              <a:buFont typeface="Arial"/>
              <a:buChar char="–"/>
              <a:defRPr sz="1400" kern="1200">
                <a:solidFill>
                  <a:schemeClr val="tx1"/>
                </a:solidFill>
                <a:latin typeface="+mn-lt"/>
                <a:ea typeface="+mn-ea"/>
                <a:cs typeface="+mn-cs"/>
              </a:defRPr>
            </a:lvl4pPr>
            <a:lvl5pPr marL="2057400" indent="-228600" algn="l" defTabSz="457200" rtl="0" eaLnBrk="1" latinLnBrk="0" hangingPunct="1">
              <a:lnSpc>
                <a:spcPct val="100000"/>
              </a:lnSpc>
              <a:spcBef>
                <a:spcPts val="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s-ES" sz="800" dirty="0" smtClean="0"/>
              <a:t>* 31 marzo 2014 a 30 de septiembre 2018</a:t>
            </a:r>
            <a:endParaRPr lang="es-ES" sz="800" dirty="0"/>
          </a:p>
        </p:txBody>
      </p:sp>
      <p:sp>
        <p:nvSpPr>
          <p:cNvPr id="5" name="Marcador de contenido 2"/>
          <p:cNvSpPr>
            <a:spLocks noGrp="1"/>
          </p:cNvSpPr>
          <p:nvPr/>
        </p:nvSpPr>
        <p:spPr>
          <a:xfrm>
            <a:off x="461168" y="961760"/>
            <a:ext cx="8221663" cy="875771"/>
          </a:xfrm>
          <a:prstGeom prst="rect">
            <a:avLst/>
          </a:prstGeom>
        </p:spPr>
        <p:txBody>
          <a:bodyPr vert="horz" lIns="91440" tIns="45720" rIns="91440" bIns="4572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ES_tradnl" sz="1200" dirty="0"/>
              <a:t>El Instituto ha utilizado las redes sociales como principal canal de difusión, con el objetivo de dispersar información relevante a la mayor cantidad de usuarios y abonando a un mejor posicionamiento.</a:t>
            </a:r>
            <a:endParaRPr lang="en-US" sz="1200" dirty="0"/>
          </a:p>
          <a:p>
            <a:endParaRPr lang="es-ES" sz="1200" dirty="0" smtClean="0"/>
          </a:p>
          <a:p>
            <a:r>
              <a:rPr lang="es-ES" sz="1200" dirty="0" smtClean="0"/>
              <a:t>En cuanto a seguidores en redes sociales se han obtenido </a:t>
            </a:r>
            <a:r>
              <a:rPr lang="is-IS" sz="1200" b="1" dirty="0" smtClean="0"/>
              <a:t>3,726  seguidores en </a:t>
            </a:r>
            <a:r>
              <a:rPr lang="is-IS" sz="1200" b="1" dirty="0"/>
              <a:t>Twitter</a:t>
            </a:r>
            <a:r>
              <a:rPr lang="is-IS" sz="1200" dirty="0"/>
              <a:t> y </a:t>
            </a:r>
            <a:r>
              <a:rPr lang="is-IS" sz="1200" b="1" dirty="0" smtClean="0"/>
              <a:t>2,046 Me gusta en Facebook</a:t>
            </a:r>
            <a:r>
              <a:rPr lang="x-none" sz="1200" dirty="0" smtClean="0"/>
              <a:t> </a:t>
            </a:r>
            <a:r>
              <a:rPr lang="es-ES" sz="1200" dirty="0" smtClean="0"/>
              <a:t>de </a:t>
            </a:r>
            <a:r>
              <a:rPr lang="es-ES" sz="1200" dirty="0"/>
              <a:t>marzo de 2014 a septiembre de </a:t>
            </a:r>
            <a:r>
              <a:rPr lang="es-ES" sz="1200" dirty="0" smtClean="0"/>
              <a:t>2018.</a:t>
            </a:r>
            <a:r>
              <a:rPr lang="is-IS" sz="1200" dirty="0" smtClean="0"/>
              <a:t>  </a:t>
            </a:r>
            <a:r>
              <a:rPr lang="es-ES" sz="1200" dirty="0" smtClean="0"/>
              <a:t>  </a:t>
            </a:r>
            <a:endParaRPr lang="es-ES" sz="1200" dirty="0"/>
          </a:p>
        </p:txBody>
      </p:sp>
    </p:spTree>
    <p:extLst>
      <p:ext uri="{BB962C8B-B14F-4D97-AF65-F5344CB8AC3E}">
        <p14:creationId xmlns:p14="http://schemas.microsoft.com/office/powerpoint/2010/main" val="22409806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dirty="0"/>
              <a:t>Campañas de </a:t>
            </a:r>
            <a:r>
              <a:rPr lang="es-ES" dirty="0" smtClean="0"/>
              <a:t>Pago</a:t>
            </a:r>
            <a:endParaRPr lang="es-ES" dirty="0"/>
          </a:p>
        </p:txBody>
      </p:sp>
      <p:sp>
        <p:nvSpPr>
          <p:cNvPr id="3" name="Marcador de contenido 2"/>
          <p:cNvSpPr>
            <a:spLocks noGrp="1"/>
          </p:cNvSpPr>
          <p:nvPr>
            <p:ph idx="1"/>
          </p:nvPr>
        </p:nvSpPr>
        <p:spPr/>
        <p:txBody>
          <a:bodyPr/>
          <a:lstStyle/>
          <a:p>
            <a:r>
              <a:rPr lang="es-ES" dirty="0" smtClean="0"/>
              <a:t>En septiembre de 2016, se lanzó la primera campaña en redes sociales por medio de la plataforma </a:t>
            </a:r>
            <a:r>
              <a:rPr lang="es-ES" i="1" dirty="0" smtClean="0"/>
              <a:t>Facebook </a:t>
            </a:r>
            <a:r>
              <a:rPr lang="es-ES" i="1" dirty="0" err="1" smtClean="0"/>
              <a:t>Ads</a:t>
            </a:r>
            <a:r>
              <a:rPr lang="es-ES" dirty="0" smtClean="0"/>
              <a:t>, promocionando los “Proyectos de Uso de Información IIEG-INEGI”.</a:t>
            </a:r>
          </a:p>
          <a:p>
            <a:endParaRPr lang="es-ES" dirty="0"/>
          </a:p>
          <a:p>
            <a:r>
              <a:rPr lang="es-ES" dirty="0" smtClean="0"/>
              <a:t>Hasta septiembre de 2018 se habían lanzado un </a:t>
            </a:r>
            <a:r>
              <a:rPr lang="es-ES" b="1" dirty="0" smtClean="0"/>
              <a:t>total de 27 campañas de pago </a:t>
            </a:r>
            <a:r>
              <a:rPr lang="es-ES" dirty="0" smtClean="0"/>
              <a:t>con una </a:t>
            </a:r>
            <a:r>
              <a:rPr lang="es-ES" dirty="0"/>
              <a:t>inversión de </a:t>
            </a:r>
            <a:r>
              <a:rPr lang="es-ES" b="1" dirty="0"/>
              <a:t>$21,136.35 </a:t>
            </a:r>
            <a:r>
              <a:rPr lang="es-ES" dirty="0" smtClean="0"/>
              <a:t>MX. </a:t>
            </a:r>
          </a:p>
          <a:p>
            <a:endParaRPr lang="es-ES" dirty="0" smtClean="0"/>
          </a:p>
          <a:p>
            <a:r>
              <a:rPr lang="es-ES" dirty="0" smtClean="0"/>
              <a:t>Como resultado, el se ha alcanzado a </a:t>
            </a:r>
            <a:r>
              <a:rPr lang="es-ES" b="1" dirty="0" smtClean="0"/>
              <a:t>980,349 personas </a:t>
            </a:r>
            <a:r>
              <a:rPr lang="es-ES" dirty="0" smtClean="0"/>
              <a:t>($0.02 por persona) y</a:t>
            </a:r>
            <a:r>
              <a:rPr lang="es-ES" b="1" dirty="0" smtClean="0"/>
              <a:t> 1’438,171 impresiones</a:t>
            </a:r>
            <a:r>
              <a:rPr lang="es-ES" dirty="0"/>
              <a:t> ($</a:t>
            </a:r>
            <a:r>
              <a:rPr lang="es-ES" dirty="0" smtClean="0"/>
              <a:t>0.01 </a:t>
            </a:r>
            <a:r>
              <a:rPr lang="es-ES" dirty="0"/>
              <a:t>por </a:t>
            </a:r>
            <a:r>
              <a:rPr lang="es-ES" dirty="0" smtClean="0"/>
              <a:t>impresión).</a:t>
            </a:r>
            <a:endParaRPr lang="es-ES" dirty="0"/>
          </a:p>
        </p:txBody>
      </p:sp>
      <p:graphicFrame>
        <p:nvGraphicFramePr>
          <p:cNvPr id="7" name="Tabla 6"/>
          <p:cNvGraphicFramePr>
            <a:graphicFrameLocks noGrp="1"/>
          </p:cNvGraphicFramePr>
          <p:nvPr>
            <p:extLst>
              <p:ext uri="{D42A27DB-BD31-4B8C-83A1-F6EECF244321}">
                <p14:modId xmlns:p14="http://schemas.microsoft.com/office/powerpoint/2010/main" val="1986609562"/>
              </p:ext>
            </p:extLst>
          </p:nvPr>
        </p:nvGraphicFramePr>
        <p:xfrm>
          <a:off x="460376" y="2912533"/>
          <a:ext cx="8228012" cy="1498551"/>
        </p:xfrm>
        <a:graphic>
          <a:graphicData uri="http://schemas.openxmlformats.org/drawingml/2006/table">
            <a:tbl>
              <a:tblPr/>
              <a:tblGrid>
                <a:gridCol w="996932">
                  <a:extLst>
                    <a:ext uri="{9D8B030D-6E8A-4147-A177-3AD203B41FA5}">
                      <a16:colId xmlns:a16="http://schemas.microsoft.com/office/drawing/2014/main" val="20000"/>
                    </a:ext>
                  </a:extLst>
                </a:gridCol>
                <a:gridCol w="2536882">
                  <a:extLst>
                    <a:ext uri="{9D8B030D-6E8A-4147-A177-3AD203B41FA5}">
                      <a16:colId xmlns:a16="http://schemas.microsoft.com/office/drawing/2014/main" val="20001"/>
                    </a:ext>
                  </a:extLst>
                </a:gridCol>
                <a:gridCol w="967385">
                  <a:extLst>
                    <a:ext uri="{9D8B030D-6E8A-4147-A177-3AD203B41FA5}">
                      <a16:colId xmlns:a16="http://schemas.microsoft.com/office/drawing/2014/main" val="20002"/>
                    </a:ext>
                  </a:extLst>
                </a:gridCol>
                <a:gridCol w="1839618">
                  <a:extLst>
                    <a:ext uri="{9D8B030D-6E8A-4147-A177-3AD203B41FA5}">
                      <a16:colId xmlns:a16="http://schemas.microsoft.com/office/drawing/2014/main" val="20003"/>
                    </a:ext>
                  </a:extLst>
                </a:gridCol>
                <a:gridCol w="1887195">
                  <a:extLst>
                    <a:ext uri="{9D8B030D-6E8A-4147-A177-3AD203B41FA5}">
                      <a16:colId xmlns:a16="http://schemas.microsoft.com/office/drawing/2014/main" val="20004"/>
                    </a:ext>
                  </a:extLst>
                </a:gridCol>
              </a:tblGrid>
              <a:tr h="432607">
                <a:tc>
                  <a:txBody>
                    <a:bodyPr/>
                    <a:lstStyle/>
                    <a:p>
                      <a:pPr algn="ctr" fontAlgn="ctr"/>
                      <a:r>
                        <a:rPr lang="sk-SK" sz="1200" b="1" i="0" u="none" strike="noStrike" dirty="0">
                          <a:solidFill>
                            <a:schemeClr val="bg1"/>
                          </a:solidFill>
                          <a:effectLst/>
                          <a:latin typeface="Arial"/>
                          <a:cs typeface="Arial"/>
                        </a:rPr>
                        <a:t> </a:t>
                      </a:r>
                      <a:r>
                        <a:rPr lang="sk-SK" sz="1200" b="1" i="0" u="none" strike="noStrike" dirty="0" smtClean="0">
                          <a:solidFill>
                            <a:schemeClr val="bg1"/>
                          </a:solidFill>
                          <a:effectLst/>
                          <a:latin typeface="Arial"/>
                          <a:cs typeface="Arial"/>
                        </a:rPr>
                        <a:t>Año</a:t>
                      </a:r>
                      <a:endParaRPr lang="sk-SK" sz="1200" b="1" i="0" u="none" strike="noStrike" dirty="0">
                        <a:solidFill>
                          <a:schemeClr val="bg1"/>
                        </a:solidFill>
                        <a:effectLst/>
                        <a:latin typeface="Arial"/>
                        <a:cs typeface="Arial"/>
                      </a:endParaRPr>
                    </a:p>
                  </a:txBody>
                  <a:tcPr marL="12700" marR="12700" marT="12700" marB="0" anchor="ctr">
                    <a:lnL>
                      <a:noFill/>
                    </a:lnL>
                    <a:lnR>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s-ES" sz="1200" b="1" i="0" u="none" strike="noStrike" dirty="0">
                          <a:solidFill>
                            <a:schemeClr val="bg1"/>
                          </a:solidFill>
                          <a:effectLst/>
                          <a:latin typeface="Arial"/>
                          <a:cs typeface="Arial"/>
                        </a:rPr>
                        <a:t>Campañas</a:t>
                      </a:r>
                    </a:p>
                  </a:txBody>
                  <a:tcPr marL="12700" marR="12700" marT="12700" marB="0" anchor="ctr">
                    <a:lnL>
                      <a:noFill/>
                    </a:lnL>
                    <a:lnR>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s-ES" sz="1200" b="1" i="0" u="none" strike="noStrike" dirty="0">
                          <a:solidFill>
                            <a:schemeClr val="bg1"/>
                          </a:solidFill>
                          <a:effectLst/>
                          <a:latin typeface="Arial"/>
                          <a:cs typeface="Arial"/>
                        </a:rPr>
                        <a:t>Alcance (personas)</a:t>
                      </a:r>
                    </a:p>
                  </a:txBody>
                  <a:tcPr marL="12700" marR="12700" marT="12700" marB="0" anchor="ctr">
                    <a:lnL>
                      <a:noFill/>
                    </a:lnL>
                    <a:lnR>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s-ES" sz="1200" b="1" i="0" u="none" strike="noStrike" dirty="0">
                          <a:solidFill>
                            <a:schemeClr val="bg1"/>
                          </a:solidFill>
                          <a:effectLst/>
                          <a:latin typeface="Arial"/>
                          <a:cs typeface="Arial"/>
                        </a:rPr>
                        <a:t>Impresiones</a:t>
                      </a:r>
                    </a:p>
                  </a:txBody>
                  <a:tcPr marL="12700" marR="12700" marT="12700" marB="0" anchor="ctr">
                    <a:lnL>
                      <a:noFill/>
                    </a:lnL>
                    <a:lnR>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s-ES" sz="1200" b="1" i="0" u="none" strike="noStrike" dirty="0">
                          <a:solidFill>
                            <a:schemeClr val="bg1"/>
                          </a:solidFill>
                          <a:effectLst/>
                          <a:latin typeface="Arial"/>
                          <a:cs typeface="Arial"/>
                        </a:rPr>
                        <a:t>Importe gastado (MXN)</a:t>
                      </a:r>
                    </a:p>
                  </a:txBody>
                  <a:tcPr marL="12700" marR="12700" marT="12700" marB="0" anchor="ctr">
                    <a:lnL>
                      <a:noFill/>
                    </a:lnL>
                    <a:lnR>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266486">
                <a:tc>
                  <a:txBody>
                    <a:bodyPr/>
                    <a:lstStyle/>
                    <a:p>
                      <a:pPr algn="ctr" fontAlgn="ctr"/>
                      <a:r>
                        <a:rPr lang="is-IS" sz="1200" b="0" i="0" u="none" strike="noStrike">
                          <a:solidFill>
                            <a:srgbClr val="000000"/>
                          </a:solidFill>
                          <a:effectLst/>
                          <a:latin typeface="Arial"/>
                          <a:cs typeface="Arial"/>
                        </a:rPr>
                        <a:t>2016</a:t>
                      </a:r>
                    </a:p>
                  </a:txBody>
                  <a:tcPr marL="12700" marR="12700" marT="12700" marB="0" anchor="ctr">
                    <a:lnL>
                      <a:noFill/>
                    </a:lnL>
                    <a:lnR>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0" i="0" u="none" strike="noStrike">
                          <a:solidFill>
                            <a:srgbClr val="000000"/>
                          </a:solidFill>
                          <a:effectLst/>
                          <a:latin typeface="Arial"/>
                          <a:cs typeface="Arial"/>
                        </a:rPr>
                        <a:t>6</a:t>
                      </a:r>
                    </a:p>
                  </a:txBody>
                  <a:tcPr marL="12700" marR="12700" marT="12700" marB="0" anchor="ctr">
                    <a:lnL>
                      <a:noFill/>
                    </a:lnL>
                    <a:lnR>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uk-UA" sz="1200" b="0" i="0" u="none" strike="noStrike" dirty="0">
                          <a:solidFill>
                            <a:srgbClr val="000000"/>
                          </a:solidFill>
                          <a:effectLst/>
                          <a:latin typeface="Arial"/>
                          <a:cs typeface="Arial"/>
                        </a:rPr>
                        <a:t>345,296</a:t>
                      </a:r>
                    </a:p>
                  </a:txBody>
                  <a:tcPr marL="12700" marR="12700" marT="12700" marB="0" anchor="ctr">
                    <a:lnL>
                      <a:noFill/>
                    </a:lnL>
                    <a:lnR>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cs-CZ" sz="1200" b="0" i="0" u="none" strike="noStrike" dirty="0">
                          <a:solidFill>
                            <a:srgbClr val="000000"/>
                          </a:solidFill>
                          <a:effectLst/>
                          <a:latin typeface="Arial"/>
                          <a:cs typeface="Arial"/>
                        </a:rPr>
                        <a:t>493,592</a:t>
                      </a:r>
                    </a:p>
                  </a:txBody>
                  <a:tcPr marL="12700" marR="12700" marT="12700" marB="0" anchor="ctr">
                    <a:lnL>
                      <a:noFill/>
                    </a:lnL>
                    <a:lnR>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a:cs typeface="Arial"/>
                        </a:rPr>
                        <a:t>$2,038.16</a:t>
                      </a:r>
                    </a:p>
                  </a:txBody>
                  <a:tcPr marL="12700" marR="12700" marT="12700" marB="0" anchor="ctr">
                    <a:lnL>
                      <a:noFill/>
                    </a:lnL>
                    <a:lnR>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6486">
                <a:tc>
                  <a:txBody>
                    <a:bodyPr/>
                    <a:lstStyle/>
                    <a:p>
                      <a:pPr algn="ctr" fontAlgn="ctr"/>
                      <a:r>
                        <a:rPr lang="is-IS" sz="1200" b="0" i="0" u="none" strike="noStrike">
                          <a:solidFill>
                            <a:srgbClr val="000000"/>
                          </a:solidFill>
                          <a:effectLst/>
                          <a:latin typeface="Arial"/>
                          <a:cs typeface="Arial"/>
                        </a:rPr>
                        <a:t>2017</a:t>
                      </a:r>
                    </a:p>
                  </a:txBody>
                  <a:tcPr marL="12700" marR="12700" marT="12700" marB="0" anchor="ctr">
                    <a:lnL>
                      <a:noFill/>
                    </a:lnL>
                    <a:lnR>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0" i="0" u="none" strike="noStrike">
                          <a:solidFill>
                            <a:srgbClr val="000000"/>
                          </a:solidFill>
                          <a:effectLst/>
                          <a:latin typeface="Arial"/>
                          <a:cs typeface="Arial"/>
                        </a:rPr>
                        <a:t>16</a:t>
                      </a:r>
                    </a:p>
                  </a:txBody>
                  <a:tcPr marL="12700" marR="12700" marT="12700" marB="0" anchor="ctr">
                    <a:lnL>
                      <a:noFill/>
                    </a:lnL>
                    <a:lnR>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is-IS" sz="1200" b="0" i="0" u="none" strike="noStrike">
                          <a:solidFill>
                            <a:srgbClr val="000000"/>
                          </a:solidFill>
                          <a:effectLst/>
                          <a:latin typeface="Arial"/>
                          <a:cs typeface="Arial"/>
                        </a:rPr>
                        <a:t>313,619</a:t>
                      </a:r>
                    </a:p>
                  </a:txBody>
                  <a:tcPr marL="12700" marR="12700" marT="12700" marB="0" anchor="ctr">
                    <a:lnL>
                      <a:noFill/>
                    </a:lnL>
                    <a:lnR>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cs-CZ" sz="1200" b="0" i="0" u="none" strike="noStrike">
                          <a:solidFill>
                            <a:srgbClr val="000000"/>
                          </a:solidFill>
                          <a:effectLst/>
                          <a:latin typeface="Arial"/>
                          <a:cs typeface="Arial"/>
                        </a:rPr>
                        <a:t>483,443</a:t>
                      </a:r>
                    </a:p>
                  </a:txBody>
                  <a:tcPr marL="12700" marR="12700" marT="12700" marB="0" anchor="ctr">
                    <a:lnL>
                      <a:noFill/>
                    </a:lnL>
                    <a:lnR>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Arial"/>
                          <a:cs typeface="Arial"/>
                        </a:rPr>
                        <a:t>$9,582.52</a:t>
                      </a:r>
                    </a:p>
                  </a:txBody>
                  <a:tcPr marL="12700" marR="12700" marT="12700" marB="0" anchor="ctr">
                    <a:lnL>
                      <a:noFill/>
                    </a:lnL>
                    <a:lnR>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6486">
                <a:tc>
                  <a:txBody>
                    <a:bodyPr/>
                    <a:lstStyle/>
                    <a:p>
                      <a:pPr algn="ctr" fontAlgn="ctr"/>
                      <a:r>
                        <a:rPr lang="is-IS" sz="1200" b="0" i="0" u="none" strike="noStrike">
                          <a:solidFill>
                            <a:srgbClr val="000000"/>
                          </a:solidFill>
                          <a:effectLst/>
                          <a:latin typeface="Arial"/>
                          <a:cs typeface="Arial"/>
                        </a:rPr>
                        <a:t>2018</a:t>
                      </a:r>
                    </a:p>
                  </a:txBody>
                  <a:tcPr marL="12700" marR="12700" marT="12700" marB="0" anchor="ctr">
                    <a:lnL>
                      <a:noFill/>
                    </a:lnL>
                    <a:lnR>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200" b="0" i="0" u="none" strike="noStrike">
                          <a:solidFill>
                            <a:srgbClr val="000000"/>
                          </a:solidFill>
                          <a:effectLst/>
                          <a:latin typeface="Arial"/>
                          <a:cs typeface="Arial"/>
                        </a:rPr>
                        <a:t>5</a:t>
                      </a:r>
                    </a:p>
                  </a:txBody>
                  <a:tcPr marL="12700" marR="12700" marT="12700" marB="0" anchor="ctr">
                    <a:lnL>
                      <a:noFill/>
                    </a:lnL>
                    <a:lnR>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cs-CZ" sz="1200" b="0" i="0" u="none" strike="noStrike">
                          <a:solidFill>
                            <a:srgbClr val="000000"/>
                          </a:solidFill>
                          <a:effectLst/>
                          <a:latin typeface="Arial"/>
                          <a:cs typeface="Arial"/>
                        </a:rPr>
                        <a:t>321,434</a:t>
                      </a:r>
                    </a:p>
                  </a:txBody>
                  <a:tcPr marL="12700" marR="12700" marT="12700" marB="0" anchor="ctr">
                    <a:lnL>
                      <a:noFill/>
                    </a:lnL>
                    <a:lnR>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cs-CZ" sz="1200" b="0" i="0" u="none" strike="noStrike">
                          <a:solidFill>
                            <a:srgbClr val="000000"/>
                          </a:solidFill>
                          <a:effectLst/>
                          <a:latin typeface="Arial"/>
                          <a:cs typeface="Arial"/>
                        </a:rPr>
                        <a:t>461,136</a:t>
                      </a:r>
                    </a:p>
                  </a:txBody>
                  <a:tcPr marL="12700" marR="12700" marT="12700" marB="0" anchor="ctr">
                    <a:lnL>
                      <a:noFill/>
                    </a:lnL>
                    <a:lnR>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Arial"/>
                          <a:cs typeface="Arial"/>
                        </a:rPr>
                        <a:t>$9,515.67</a:t>
                      </a:r>
                    </a:p>
                  </a:txBody>
                  <a:tcPr marL="12700" marR="12700" marT="12700" marB="0" anchor="ctr">
                    <a:lnL>
                      <a:noFill/>
                    </a:lnL>
                    <a:lnR>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66486">
                <a:tc>
                  <a:txBody>
                    <a:bodyPr/>
                    <a:lstStyle/>
                    <a:p>
                      <a:pPr algn="ctr" fontAlgn="ctr"/>
                      <a:r>
                        <a:rPr lang="sk-SK" sz="1200" b="1" i="0" u="none" strike="noStrike" dirty="0" smtClean="0">
                          <a:solidFill>
                            <a:srgbClr val="000000"/>
                          </a:solidFill>
                          <a:effectLst/>
                          <a:latin typeface="Arial"/>
                          <a:cs typeface="Arial"/>
                        </a:rPr>
                        <a:t>Total</a:t>
                      </a:r>
                      <a:r>
                        <a:rPr lang="sk-SK" sz="1200" b="1" i="0" u="none" strike="noStrike" dirty="0">
                          <a:solidFill>
                            <a:srgbClr val="000000"/>
                          </a:solidFill>
                          <a:effectLst/>
                          <a:latin typeface="Arial"/>
                          <a:cs typeface="Arial"/>
                        </a:rPr>
                        <a:t> </a:t>
                      </a:r>
                    </a:p>
                  </a:txBody>
                  <a:tcPr marL="12700" marR="12700" marT="12700" marB="0" anchor="ctr">
                    <a:lnL>
                      <a:noFill/>
                    </a:lnL>
                    <a:lnR>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ctr"/>
                      <a:r>
                        <a:rPr lang="is-IS" sz="1200" b="1" i="0" u="none" strike="noStrike" dirty="0">
                          <a:solidFill>
                            <a:srgbClr val="000000"/>
                          </a:solidFill>
                          <a:effectLst/>
                          <a:latin typeface="Arial"/>
                          <a:cs typeface="Arial"/>
                        </a:rPr>
                        <a:t>27</a:t>
                      </a:r>
                    </a:p>
                  </a:txBody>
                  <a:tcPr marL="12700" marR="12700" marT="12700" marB="0" anchor="ctr">
                    <a:lnL>
                      <a:noFill/>
                    </a:lnL>
                    <a:lnR>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ctr"/>
                      <a:r>
                        <a:rPr lang="uk-UA" sz="1200" b="1" i="0" u="none" strike="noStrike" dirty="0">
                          <a:solidFill>
                            <a:srgbClr val="000000"/>
                          </a:solidFill>
                          <a:effectLst/>
                          <a:latin typeface="Arial"/>
                          <a:cs typeface="Arial"/>
                        </a:rPr>
                        <a:t>980,349</a:t>
                      </a:r>
                    </a:p>
                  </a:txBody>
                  <a:tcPr marL="12700" marR="12700" marT="12700" marB="0" anchor="ctr">
                    <a:lnL>
                      <a:noFill/>
                    </a:lnL>
                    <a:lnR>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ctr"/>
                      <a:r>
                        <a:rPr lang="is-IS" sz="1200" b="1" i="0" u="none" strike="noStrike" dirty="0">
                          <a:solidFill>
                            <a:srgbClr val="000000"/>
                          </a:solidFill>
                          <a:effectLst/>
                          <a:latin typeface="Arial"/>
                          <a:cs typeface="Arial"/>
                        </a:rPr>
                        <a:t>1,438,171</a:t>
                      </a:r>
                    </a:p>
                  </a:txBody>
                  <a:tcPr marL="12700" marR="12700" marT="12700" marB="0" anchor="ctr">
                    <a:lnL>
                      <a:noFill/>
                    </a:lnL>
                    <a:lnR>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ctr"/>
                      <a:r>
                        <a:rPr lang="en-US" sz="1200" b="1" i="0" u="none" strike="noStrike" dirty="0">
                          <a:solidFill>
                            <a:srgbClr val="000000"/>
                          </a:solidFill>
                          <a:effectLst/>
                          <a:latin typeface="Arial"/>
                          <a:cs typeface="Arial"/>
                        </a:rPr>
                        <a:t>$21,136.35</a:t>
                      </a:r>
                    </a:p>
                  </a:txBody>
                  <a:tcPr marL="12700" marR="12700" marT="12700" marB="0" anchor="ctr">
                    <a:lnL>
                      <a:noFill/>
                    </a:lnL>
                    <a:lnR>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3802005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Campañas por correo electrónico</a:t>
            </a:r>
            <a:endParaRPr lang="es-ES" dirty="0"/>
          </a:p>
        </p:txBody>
      </p:sp>
      <p:sp>
        <p:nvSpPr>
          <p:cNvPr id="3" name="Marcador de contenido 2"/>
          <p:cNvSpPr>
            <a:spLocks noGrp="1"/>
          </p:cNvSpPr>
          <p:nvPr>
            <p:ph idx="1"/>
          </p:nvPr>
        </p:nvSpPr>
        <p:spPr/>
        <p:txBody>
          <a:bodyPr/>
          <a:lstStyle/>
          <a:p>
            <a:r>
              <a:rPr lang="es-ES_tradnl" dirty="0" smtClean="0"/>
              <a:t>Desde marzo de 2014, mediante la herramienta de </a:t>
            </a:r>
            <a:r>
              <a:rPr lang="es-ES_tradnl" i="1" dirty="0" smtClean="0"/>
              <a:t>email marketing</a:t>
            </a:r>
            <a:r>
              <a:rPr lang="es-ES_tradnl" dirty="0" smtClean="0"/>
              <a:t> se </a:t>
            </a:r>
            <a:r>
              <a:rPr lang="es-ES_tradnl" dirty="0"/>
              <a:t>han enviado un total de </a:t>
            </a:r>
            <a:r>
              <a:rPr lang="es-ES_tradnl" b="1" dirty="0" smtClean="0"/>
              <a:t>100 campañas </a:t>
            </a:r>
            <a:r>
              <a:rPr lang="es-ES_tradnl" dirty="0" smtClean="0"/>
              <a:t>vía correo electrónico, a una base de datos que inició con 956 suscriptores y actualmente </a:t>
            </a:r>
            <a:r>
              <a:rPr lang="es-ES_tradnl" b="1" dirty="0" smtClean="0"/>
              <a:t>cuenta con 1,430 (</a:t>
            </a:r>
            <a:r>
              <a:rPr lang="es-ES_tradnl" b="1" dirty="0"/>
              <a:t>100 usuarios nuevos por año de forma </a:t>
            </a:r>
            <a:r>
              <a:rPr lang="es-ES_tradnl" b="1" dirty="0" smtClean="0"/>
              <a:t>orgánica</a:t>
            </a:r>
            <a:r>
              <a:rPr lang="es-ES_tradnl" dirty="0"/>
              <a:t>)</a:t>
            </a:r>
            <a:r>
              <a:rPr lang="es-ES_tradnl" dirty="0" smtClean="0"/>
              <a:t>. </a:t>
            </a:r>
          </a:p>
          <a:p>
            <a:r>
              <a:rPr lang="es-ES_tradnl" dirty="0" smtClean="0"/>
              <a:t>En el último par de años han descendido el número de campañas enviadas debido a que se cambió a un modelo de pago por envío </a:t>
            </a:r>
            <a:r>
              <a:rPr lang="mr-IN" dirty="0" smtClean="0"/>
              <a:t>–</a:t>
            </a:r>
            <a:r>
              <a:rPr lang="es-ES_tradnl" dirty="0" smtClean="0"/>
              <a:t>antes se tenía un pago por suscriptores mensual- así como al periodo electoral.   </a:t>
            </a:r>
            <a:endParaRPr lang="en-US" dirty="0"/>
          </a:p>
          <a:p>
            <a:endParaRPr lang="es-ES" dirty="0"/>
          </a:p>
        </p:txBody>
      </p:sp>
      <p:graphicFrame>
        <p:nvGraphicFramePr>
          <p:cNvPr id="4" name="Gráfico 3"/>
          <p:cNvGraphicFramePr/>
          <p:nvPr>
            <p:extLst>
              <p:ext uri="{D42A27DB-BD31-4B8C-83A1-F6EECF244321}">
                <p14:modId xmlns:p14="http://schemas.microsoft.com/office/powerpoint/2010/main" val="2582483841"/>
              </p:ext>
            </p:extLst>
          </p:nvPr>
        </p:nvGraphicFramePr>
        <p:xfrm>
          <a:off x="449262" y="2142067"/>
          <a:ext cx="8237537" cy="2328283"/>
        </p:xfrm>
        <a:graphic>
          <a:graphicData uri="http://schemas.openxmlformats.org/drawingml/2006/chart">
            <c:chart xmlns:c="http://schemas.openxmlformats.org/drawingml/2006/chart" xmlns:r="http://schemas.openxmlformats.org/officeDocument/2006/relationships" r:id="rId2"/>
          </a:graphicData>
        </a:graphic>
      </p:graphicFrame>
      <p:sp>
        <p:nvSpPr>
          <p:cNvPr id="5" name="Marcador de contenido 2"/>
          <p:cNvSpPr txBox="1">
            <a:spLocks/>
          </p:cNvSpPr>
          <p:nvPr/>
        </p:nvSpPr>
        <p:spPr>
          <a:xfrm>
            <a:off x="6406620" y="4333032"/>
            <a:ext cx="2270655" cy="223837"/>
          </a:xfrm>
          <a:prstGeom prst="rect">
            <a:avLst/>
          </a:prstGeom>
        </p:spPr>
        <p:txBody>
          <a:bodyPr vert="horz" lIns="91440" tIns="45720" rIns="91440" bIns="45720" rtlCol="0">
            <a:noAutofit/>
          </a:bodyPr>
          <a:lstStyle>
            <a:lvl1pPr marL="0" indent="0" algn="l" defTabSz="457200" rtl="0" eaLnBrk="1" latinLnBrk="0" hangingPunct="1">
              <a:lnSpc>
                <a:spcPct val="100000"/>
              </a:lnSpc>
              <a:spcBef>
                <a:spcPts val="0"/>
              </a:spcBef>
              <a:buFont typeface="Arial"/>
              <a:buNone/>
              <a:defRPr sz="1400" kern="1200">
                <a:solidFill>
                  <a:schemeClr val="tx1"/>
                </a:solidFill>
                <a:latin typeface="+mn-lt"/>
                <a:ea typeface="+mn-ea"/>
                <a:cs typeface="+mn-cs"/>
              </a:defRPr>
            </a:lvl1pPr>
            <a:lvl2pPr marL="742950" indent="-285750" algn="l" defTabSz="457200" rtl="0" eaLnBrk="1" latinLnBrk="0" hangingPunct="1">
              <a:lnSpc>
                <a:spcPct val="100000"/>
              </a:lnSpc>
              <a:spcBef>
                <a:spcPts val="0"/>
              </a:spcBef>
              <a:buFont typeface="Arial"/>
              <a:buChar char="•"/>
              <a:defRPr sz="1400" kern="1200">
                <a:solidFill>
                  <a:schemeClr val="tx1"/>
                </a:solidFill>
                <a:latin typeface="+mn-lt"/>
                <a:ea typeface="+mn-ea"/>
                <a:cs typeface="+mn-cs"/>
              </a:defRPr>
            </a:lvl2pPr>
            <a:lvl3pPr marL="1143000" indent="-228600" algn="l" defTabSz="457200" rtl="0" eaLnBrk="1" latinLnBrk="0" hangingPunct="1">
              <a:lnSpc>
                <a:spcPct val="100000"/>
              </a:lnSpc>
              <a:spcBef>
                <a:spcPts val="0"/>
              </a:spcBef>
              <a:buFont typeface="Courier New"/>
              <a:buChar char="o"/>
              <a:defRPr sz="1400" kern="1200">
                <a:solidFill>
                  <a:schemeClr val="tx1"/>
                </a:solidFill>
                <a:latin typeface="+mn-lt"/>
                <a:ea typeface="+mn-ea"/>
                <a:cs typeface="+mn-cs"/>
              </a:defRPr>
            </a:lvl3pPr>
            <a:lvl4pPr marL="1600200" indent="-228600" algn="l" defTabSz="457200" rtl="0" eaLnBrk="1" latinLnBrk="0" hangingPunct="1">
              <a:lnSpc>
                <a:spcPct val="100000"/>
              </a:lnSpc>
              <a:spcBef>
                <a:spcPts val="0"/>
              </a:spcBef>
              <a:buFont typeface="Arial"/>
              <a:buChar char="–"/>
              <a:defRPr sz="1400" kern="1200">
                <a:solidFill>
                  <a:schemeClr val="tx1"/>
                </a:solidFill>
                <a:latin typeface="+mn-lt"/>
                <a:ea typeface="+mn-ea"/>
                <a:cs typeface="+mn-cs"/>
              </a:defRPr>
            </a:lvl4pPr>
            <a:lvl5pPr marL="2057400" indent="-228600" algn="l" defTabSz="457200" rtl="0" eaLnBrk="1" latinLnBrk="0" hangingPunct="1">
              <a:lnSpc>
                <a:spcPct val="100000"/>
              </a:lnSpc>
              <a:spcBef>
                <a:spcPts val="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s-ES" sz="800" dirty="0" smtClean="0"/>
              <a:t>* 31 marzo 2014 a 30 de septiembre 2018</a:t>
            </a:r>
            <a:endParaRPr lang="es-ES" sz="800" dirty="0"/>
          </a:p>
        </p:txBody>
      </p:sp>
    </p:spTree>
    <p:extLst>
      <p:ext uri="{BB962C8B-B14F-4D97-AF65-F5344CB8AC3E}">
        <p14:creationId xmlns:p14="http://schemas.microsoft.com/office/powerpoint/2010/main" val="32764499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ES" dirty="0" smtClean="0"/>
              <a:t>c. Coordinación interinstitucional</a:t>
            </a:r>
            <a:endParaRPr lang="es-ES" dirty="0"/>
          </a:p>
        </p:txBody>
      </p:sp>
    </p:spTree>
    <p:extLst>
      <p:ext uri="{BB962C8B-B14F-4D97-AF65-F5344CB8AC3E}">
        <p14:creationId xmlns:p14="http://schemas.microsoft.com/office/powerpoint/2010/main" val="36929407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Shape 131"/>
          <p:cNvSpPr>
            <a:spLocks noGrp="1"/>
          </p:cNvSpPr>
          <p:nvPr>
            <p:ph type="title"/>
          </p:nvPr>
        </p:nvSpPr>
        <p:spPr>
          <a:prstGeom prst="rect">
            <a:avLst/>
          </a:prstGeom>
        </p:spPr>
        <p:txBody>
          <a:bodyPr/>
          <a:lstStyle/>
          <a:p>
            <a:pPr lvl="0">
              <a:defRPr sz="1800">
                <a:solidFill>
                  <a:srgbClr val="000000"/>
                </a:solidFill>
              </a:defRPr>
            </a:pPr>
            <a:r>
              <a:rPr lang="es-MX" sz="2300" dirty="0" smtClean="0">
                <a:solidFill>
                  <a:srgbClr val="FFFFFF"/>
                </a:solidFill>
              </a:rPr>
              <a:t>CEIEG. INTEGRACIÓN</a:t>
            </a:r>
            <a:endParaRPr sz="2300" dirty="0">
              <a:solidFill>
                <a:srgbClr val="FFFFFF"/>
              </a:solidFill>
            </a:endParaRPr>
          </a:p>
        </p:txBody>
      </p:sp>
      <p:sp>
        <p:nvSpPr>
          <p:cNvPr id="4" name="Shape 442"/>
          <p:cNvSpPr>
            <a:spLocks noGrp="1"/>
          </p:cNvSpPr>
          <p:nvPr>
            <p:ph type="body" idx="1"/>
          </p:nvPr>
        </p:nvSpPr>
        <p:spPr>
          <a:xfrm>
            <a:off x="726143" y="1203960"/>
            <a:ext cx="7699756" cy="2964180"/>
          </a:xfrm>
          <a:prstGeom prst="rect">
            <a:avLst/>
          </a:prstGeom>
        </p:spPr>
        <p:txBody>
          <a:bodyPr/>
          <a:lstStyle/>
          <a:p>
            <a:pPr algn="just">
              <a:defRPr sz="1800"/>
            </a:pPr>
            <a:r>
              <a:rPr lang="es-MX" sz="2000" dirty="0"/>
              <a:t>El CEIEG Jalisco esta integrado por las dependencias del Ejecutivo, un secretario Técnico y un Presidente, siendo este el Mtro. David Rogelio Campos Cornejo.</a:t>
            </a:r>
          </a:p>
          <a:p>
            <a:pPr algn="just">
              <a:defRPr sz="1800"/>
            </a:pPr>
            <a:endParaRPr lang="es-MX" sz="2000" dirty="0"/>
          </a:p>
          <a:p>
            <a:pPr lvl="0" algn="just">
              <a:defRPr sz="1800"/>
            </a:pPr>
            <a:r>
              <a:rPr lang="es-MX" sz="2000" dirty="0"/>
              <a:t>El Comité se reúne dos veces al año, como mínimo, con el fin de establecer y coordinar las estrategias que servirán de guía para los Subcomités del CEIEG y lograr productos de calidad, útiles para la sociedad, academia y gobierno en materia de información estadística y geográfica.</a:t>
            </a:r>
          </a:p>
        </p:txBody>
      </p:sp>
    </p:spTree>
    <p:extLst>
      <p:ext uri="{BB962C8B-B14F-4D97-AF65-F5344CB8AC3E}">
        <p14:creationId xmlns:p14="http://schemas.microsoft.com/office/powerpoint/2010/main" val="3916855939"/>
      </p:ext>
    </p:extLst>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mp:transition xmlns:mp="http://schemas.microsoft.com/office/mac/powerpoint/2008/main"/>
    </mc:Fallback>
  </mc:AlternateContent>
  <p:timing>
    <p:tnLst>
      <p:par>
        <p:cTn id="1" dur="indefinite" restart="never" fill="hold"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457974" y="338894"/>
            <a:ext cx="8226949" cy="615281"/>
          </a:xfrm>
        </p:spPr>
        <p:txBody>
          <a:bodyPr/>
          <a:lstStyle/>
          <a:p>
            <a:r>
              <a:rPr lang="es-ES" dirty="0" smtClean="0"/>
              <a:t>Cultura de la información</a:t>
            </a:r>
            <a:endParaRPr lang="es-ES" dirty="0"/>
          </a:p>
        </p:txBody>
      </p:sp>
      <p:sp>
        <p:nvSpPr>
          <p:cNvPr id="3" name="Subtítulo 2"/>
          <p:cNvSpPr>
            <a:spLocks noGrp="1"/>
          </p:cNvSpPr>
          <p:nvPr>
            <p:ph type="subTitle" idx="1"/>
          </p:nvPr>
        </p:nvSpPr>
        <p:spPr>
          <a:xfrm>
            <a:off x="459850" y="1019117"/>
            <a:ext cx="8225073" cy="2979305"/>
          </a:xfrm>
        </p:spPr>
        <p:txBody>
          <a:bodyPr/>
          <a:lstStyle/>
          <a:p>
            <a:r>
              <a:rPr lang="es-MX" sz="1600" dirty="0"/>
              <a:t>A través de la Coordinación del Sistema de Información Estratégica del Estado de Jalisco y sus Municipios se ha dado respuesta </a:t>
            </a:r>
            <a:r>
              <a:rPr lang="es-MX" sz="1600" dirty="0" smtClean="0"/>
              <a:t>a la necesidad </a:t>
            </a:r>
            <a:r>
              <a:rPr lang="es-MX" sz="1600" dirty="0"/>
              <a:t>de información de calidad que tienen los distintos sectores de Jalisco para identificar, localizar, evaluar, organizar, comunicar y utilizar la información de forma efectiva tanto para la resolución de problemas como para el aprendizaje y la toma de decisiones sustentadas. </a:t>
            </a:r>
          </a:p>
          <a:p>
            <a:endParaRPr lang="es-MX" sz="1600" dirty="0"/>
          </a:p>
          <a:p>
            <a:r>
              <a:rPr lang="es-MX" sz="1600" dirty="0"/>
              <a:t>Para lograrlo, </a:t>
            </a:r>
            <a:r>
              <a:rPr lang="es-MX" sz="1600" dirty="0" smtClean="0"/>
              <a:t>e incrementar la demanda, ha </a:t>
            </a:r>
            <a:r>
              <a:rPr lang="es-MX" sz="1600" dirty="0"/>
              <a:t>enfocado su labor en tres </a:t>
            </a:r>
            <a:r>
              <a:rPr lang="es-MX" sz="1600" dirty="0" smtClean="0"/>
              <a:t>estrategias:</a:t>
            </a:r>
          </a:p>
          <a:p>
            <a:endParaRPr lang="es-MX" sz="1600" dirty="0"/>
          </a:p>
          <a:p>
            <a:pPr marL="342900" indent="-342900">
              <a:buAutoNum type="alphaLcPeriod"/>
            </a:pPr>
            <a:r>
              <a:rPr lang="es-ES" sz="1600" dirty="0" smtClean="0"/>
              <a:t>Estrategia </a:t>
            </a:r>
            <a:r>
              <a:rPr lang="es-ES" sz="1600" dirty="0" smtClean="0"/>
              <a:t>offline</a:t>
            </a:r>
          </a:p>
          <a:p>
            <a:pPr marL="342900" indent="-342900">
              <a:buAutoNum type="alphaLcPeriod"/>
            </a:pPr>
            <a:r>
              <a:rPr lang="es-ES" sz="1600" dirty="0" smtClean="0"/>
              <a:t>Estrategia digital</a:t>
            </a:r>
          </a:p>
          <a:p>
            <a:pPr marL="342900" indent="-342900">
              <a:buAutoNum type="alphaLcPeriod"/>
            </a:pPr>
            <a:r>
              <a:rPr lang="es-ES" sz="1600" dirty="0" smtClean="0"/>
              <a:t>Coordinación interinstitucional</a:t>
            </a:r>
            <a:endParaRPr lang="es-ES" sz="1600" dirty="0"/>
          </a:p>
        </p:txBody>
      </p:sp>
    </p:spTree>
    <p:extLst>
      <p:ext uri="{BB962C8B-B14F-4D97-AF65-F5344CB8AC3E}">
        <p14:creationId xmlns:p14="http://schemas.microsoft.com/office/powerpoint/2010/main" val="29303754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Shape 131"/>
          <p:cNvSpPr>
            <a:spLocks noGrp="1"/>
          </p:cNvSpPr>
          <p:nvPr>
            <p:ph type="title"/>
          </p:nvPr>
        </p:nvSpPr>
        <p:spPr>
          <a:prstGeom prst="rect">
            <a:avLst/>
          </a:prstGeom>
        </p:spPr>
        <p:txBody>
          <a:bodyPr/>
          <a:lstStyle/>
          <a:p>
            <a:pPr lvl="0">
              <a:defRPr sz="1800">
                <a:solidFill>
                  <a:srgbClr val="000000"/>
                </a:solidFill>
              </a:defRPr>
            </a:pPr>
            <a:r>
              <a:rPr lang="es-MX" sz="2300" dirty="0" smtClean="0">
                <a:solidFill>
                  <a:srgbClr val="FFFFFF"/>
                </a:solidFill>
              </a:rPr>
              <a:t>CEIEG. ESTRUCTURA </a:t>
            </a:r>
            <a:r>
              <a:rPr lang="es-MX" sz="2300" dirty="0">
                <a:solidFill>
                  <a:srgbClr val="FFFFFF"/>
                </a:solidFill>
              </a:rPr>
              <a:t>DE </a:t>
            </a:r>
            <a:r>
              <a:rPr lang="es-MX" sz="2300" dirty="0" smtClean="0">
                <a:solidFill>
                  <a:srgbClr val="FFFFFF"/>
                </a:solidFill>
              </a:rPr>
              <a:t>TRABAJO</a:t>
            </a:r>
            <a:endParaRPr sz="2300" dirty="0">
              <a:solidFill>
                <a:srgbClr val="FFFFFF"/>
              </a:solidFill>
            </a:endParaRPr>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2235" y="623751"/>
            <a:ext cx="6297785" cy="3571211"/>
          </a:xfrm>
          <a:prstGeom prst="rect">
            <a:avLst/>
          </a:prstGeom>
        </p:spPr>
      </p:pic>
      <p:sp>
        <p:nvSpPr>
          <p:cNvPr id="4" name="Shape 442"/>
          <p:cNvSpPr txBox="1">
            <a:spLocks/>
          </p:cNvSpPr>
          <p:nvPr/>
        </p:nvSpPr>
        <p:spPr>
          <a:xfrm>
            <a:off x="1306284" y="3999020"/>
            <a:ext cx="6686550" cy="538839"/>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defTabSz="584200">
              <a:defRPr sz="3600">
                <a:solidFill>
                  <a:srgbClr val="414141"/>
                </a:solidFill>
                <a:latin typeface="Avenir Book"/>
                <a:ea typeface="Avenir Book"/>
                <a:cs typeface="Avenir Book"/>
                <a:sym typeface="Avenir Book"/>
              </a:defRPr>
            </a:lvl1pPr>
            <a:lvl2pPr indent="228600" defTabSz="584200">
              <a:defRPr sz="3600">
                <a:solidFill>
                  <a:srgbClr val="414141"/>
                </a:solidFill>
                <a:latin typeface="Avenir Book"/>
                <a:ea typeface="Avenir Book"/>
                <a:cs typeface="Avenir Book"/>
                <a:sym typeface="Avenir Book"/>
              </a:defRPr>
            </a:lvl2pPr>
            <a:lvl3pPr indent="457200" defTabSz="584200">
              <a:defRPr sz="3600">
                <a:solidFill>
                  <a:srgbClr val="414141"/>
                </a:solidFill>
                <a:latin typeface="Avenir Book"/>
                <a:ea typeface="Avenir Book"/>
                <a:cs typeface="Avenir Book"/>
                <a:sym typeface="Avenir Book"/>
              </a:defRPr>
            </a:lvl3pPr>
            <a:lvl4pPr indent="685800" defTabSz="584200">
              <a:defRPr sz="3600">
                <a:solidFill>
                  <a:srgbClr val="414141"/>
                </a:solidFill>
                <a:latin typeface="Avenir Book"/>
                <a:ea typeface="Avenir Book"/>
                <a:cs typeface="Avenir Book"/>
                <a:sym typeface="Avenir Book"/>
              </a:defRPr>
            </a:lvl4pPr>
            <a:lvl5pPr indent="914400" defTabSz="584200">
              <a:defRPr sz="3600">
                <a:solidFill>
                  <a:srgbClr val="414141"/>
                </a:solidFill>
                <a:latin typeface="Avenir Book"/>
                <a:ea typeface="Avenir Book"/>
                <a:cs typeface="Avenir Book"/>
                <a:sym typeface="Avenir Book"/>
              </a:defRPr>
            </a:lvl5pPr>
            <a:lvl6pPr indent="1143000" defTabSz="584200">
              <a:defRPr sz="3600">
                <a:solidFill>
                  <a:srgbClr val="414141"/>
                </a:solidFill>
                <a:latin typeface="Avenir Book"/>
                <a:ea typeface="Avenir Book"/>
                <a:cs typeface="Avenir Book"/>
                <a:sym typeface="Avenir Book"/>
              </a:defRPr>
            </a:lvl6pPr>
            <a:lvl7pPr indent="1371600" defTabSz="584200">
              <a:defRPr sz="3600">
                <a:solidFill>
                  <a:srgbClr val="414141"/>
                </a:solidFill>
                <a:latin typeface="Avenir Book"/>
                <a:ea typeface="Avenir Book"/>
                <a:cs typeface="Avenir Book"/>
                <a:sym typeface="Avenir Book"/>
              </a:defRPr>
            </a:lvl7pPr>
            <a:lvl8pPr indent="1600200" defTabSz="584200">
              <a:defRPr sz="3600">
                <a:solidFill>
                  <a:srgbClr val="414141"/>
                </a:solidFill>
                <a:latin typeface="Avenir Book"/>
                <a:ea typeface="Avenir Book"/>
                <a:cs typeface="Avenir Book"/>
                <a:sym typeface="Avenir Book"/>
              </a:defRPr>
            </a:lvl8pPr>
            <a:lvl9pPr indent="1828800" defTabSz="584200">
              <a:defRPr sz="3600">
                <a:solidFill>
                  <a:srgbClr val="414141"/>
                </a:solidFill>
                <a:latin typeface="Avenir Book"/>
                <a:ea typeface="Avenir Book"/>
                <a:cs typeface="Avenir Book"/>
                <a:sym typeface="Avenir Book"/>
              </a:defRPr>
            </a:lvl9pPr>
          </a:lstStyle>
          <a:p>
            <a:pPr algn="just"/>
            <a:r>
              <a:rPr lang="es-MX" sz="1500" b="1" dirty="0">
                <a:latin typeface="Arial"/>
                <a:ea typeface="Arial"/>
                <a:cs typeface="Arial"/>
              </a:rPr>
              <a:t>Los Subcomités están integrados desde el año 2016, el mismo en el que comenzaron a sesionar dos veces por año.</a:t>
            </a:r>
            <a:endParaRPr lang="es-MX" sz="1500" dirty="0">
              <a:latin typeface="Arial"/>
              <a:ea typeface="Arial"/>
              <a:cs typeface="Arial"/>
            </a:endParaRPr>
          </a:p>
          <a:p>
            <a:pPr algn="just"/>
            <a:endParaRPr lang="es-MX" sz="1500" dirty="0">
              <a:latin typeface="Arial"/>
              <a:ea typeface="Arial"/>
              <a:cs typeface="Arial"/>
            </a:endParaRPr>
          </a:p>
        </p:txBody>
      </p:sp>
    </p:spTree>
    <p:extLst>
      <p:ext uri="{BB962C8B-B14F-4D97-AF65-F5344CB8AC3E}">
        <p14:creationId xmlns:p14="http://schemas.microsoft.com/office/powerpoint/2010/main" val="3430122663"/>
      </p:ext>
    </p:extLst>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mp:transition xmlns:mp="http://schemas.microsoft.com/office/mac/powerpoint/2008/main"/>
    </mc:Fallback>
  </mc:AlternateContent>
  <p:timing>
    <p:tnLst>
      <p:par>
        <p:cTn id="1" dur="indefinite" restart="never" fill="hold"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Shape 131"/>
          <p:cNvSpPr>
            <a:spLocks noGrp="1"/>
          </p:cNvSpPr>
          <p:nvPr>
            <p:ph type="title"/>
          </p:nvPr>
        </p:nvSpPr>
        <p:spPr>
          <a:prstGeom prst="rect">
            <a:avLst/>
          </a:prstGeom>
        </p:spPr>
        <p:txBody>
          <a:bodyPr/>
          <a:lstStyle/>
          <a:p>
            <a:pPr lvl="0">
              <a:defRPr sz="1800">
                <a:solidFill>
                  <a:srgbClr val="000000"/>
                </a:solidFill>
              </a:defRPr>
            </a:pPr>
            <a:r>
              <a:rPr lang="es-MX" sz="2300" dirty="0" smtClean="0">
                <a:solidFill>
                  <a:srgbClr val="FFFFFF"/>
                </a:solidFill>
              </a:rPr>
              <a:t>CEIEG. SESIONES</a:t>
            </a:r>
            <a:endParaRPr sz="2300" dirty="0">
              <a:solidFill>
                <a:srgbClr val="FFFFFF"/>
              </a:solidFill>
            </a:endParaRPr>
          </a:p>
        </p:txBody>
      </p:sp>
      <p:sp>
        <p:nvSpPr>
          <p:cNvPr id="4" name="Shape 442"/>
          <p:cNvSpPr>
            <a:spLocks noGrp="1"/>
          </p:cNvSpPr>
          <p:nvPr>
            <p:ph type="body" idx="1"/>
          </p:nvPr>
        </p:nvSpPr>
        <p:spPr>
          <a:xfrm>
            <a:off x="722011" y="1575707"/>
            <a:ext cx="3237668" cy="2744833"/>
          </a:xfrm>
          <a:prstGeom prst="rect">
            <a:avLst/>
          </a:prstGeom>
        </p:spPr>
        <p:txBody>
          <a:bodyPr/>
          <a:lstStyle/>
          <a:p>
            <a:pPr algn="just"/>
            <a:endParaRPr lang="es-MX" sz="1200" dirty="0"/>
          </a:p>
          <a:p>
            <a:pPr algn="just"/>
            <a:r>
              <a:rPr lang="es-MX" sz="1200" b="1" dirty="0"/>
              <a:t>2014</a:t>
            </a:r>
          </a:p>
          <a:p>
            <a:pPr algn="just"/>
            <a:r>
              <a:rPr lang="es-MX" sz="1200" dirty="0"/>
              <a:t>Instalación del </a:t>
            </a:r>
            <a:r>
              <a:rPr lang="es-MX" sz="1200" dirty="0" err="1"/>
              <a:t>CEIEG</a:t>
            </a:r>
            <a:r>
              <a:rPr lang="es-MX" sz="1200" dirty="0"/>
              <a:t> en esta administración</a:t>
            </a:r>
          </a:p>
          <a:p>
            <a:pPr algn="just"/>
            <a:r>
              <a:rPr lang="es-MX" sz="1200" dirty="0"/>
              <a:t>Segunda sesión ordinaria</a:t>
            </a:r>
          </a:p>
          <a:p>
            <a:pPr algn="just"/>
            <a:endParaRPr lang="es-MX" sz="1200" dirty="0"/>
          </a:p>
          <a:p>
            <a:pPr algn="just"/>
            <a:r>
              <a:rPr lang="es-MX" sz="1200" b="1" dirty="0"/>
              <a:t>2015</a:t>
            </a:r>
          </a:p>
          <a:p>
            <a:pPr algn="just"/>
            <a:r>
              <a:rPr lang="es-MX" sz="1200" dirty="0"/>
              <a:t>Primera sesión</a:t>
            </a:r>
          </a:p>
          <a:p>
            <a:pPr algn="just"/>
            <a:r>
              <a:rPr lang="es-MX" sz="1200" dirty="0"/>
              <a:t>Segunda sesión</a:t>
            </a:r>
          </a:p>
          <a:p>
            <a:pPr algn="just"/>
            <a:r>
              <a:rPr lang="es-MX" sz="1200" dirty="0"/>
              <a:t>Sesión extraordinaria</a:t>
            </a:r>
          </a:p>
          <a:p>
            <a:pPr algn="just"/>
            <a:endParaRPr lang="es-MX" sz="1200" dirty="0"/>
          </a:p>
          <a:p>
            <a:pPr algn="just"/>
            <a:r>
              <a:rPr lang="es-MX" sz="1200" b="1" dirty="0"/>
              <a:t>2016</a:t>
            </a:r>
          </a:p>
          <a:p>
            <a:pPr algn="just"/>
            <a:r>
              <a:rPr lang="es-MX" sz="1200" dirty="0"/>
              <a:t>Primera sesión</a:t>
            </a:r>
          </a:p>
          <a:p>
            <a:pPr algn="just"/>
            <a:r>
              <a:rPr lang="es-MX" sz="1200" dirty="0"/>
              <a:t>Segunda sesión</a:t>
            </a:r>
          </a:p>
          <a:p>
            <a:pPr algn="just"/>
            <a:r>
              <a:rPr lang="es-MX" sz="1200" dirty="0"/>
              <a:t>Tercera sesión</a:t>
            </a:r>
          </a:p>
        </p:txBody>
      </p:sp>
      <p:sp>
        <p:nvSpPr>
          <p:cNvPr id="5" name="Shape 442"/>
          <p:cNvSpPr txBox="1">
            <a:spLocks/>
          </p:cNvSpPr>
          <p:nvPr/>
        </p:nvSpPr>
        <p:spPr>
          <a:xfrm>
            <a:off x="722012" y="1053195"/>
            <a:ext cx="7699756" cy="400050"/>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defTabSz="584200">
              <a:defRPr sz="3600">
                <a:solidFill>
                  <a:srgbClr val="414141"/>
                </a:solidFill>
                <a:latin typeface="Avenir Book"/>
                <a:ea typeface="Avenir Book"/>
                <a:cs typeface="Avenir Book"/>
                <a:sym typeface="Avenir Book"/>
              </a:defRPr>
            </a:lvl1pPr>
            <a:lvl2pPr indent="228600" defTabSz="584200">
              <a:defRPr sz="3600">
                <a:solidFill>
                  <a:srgbClr val="414141"/>
                </a:solidFill>
                <a:latin typeface="Avenir Book"/>
                <a:ea typeface="Avenir Book"/>
                <a:cs typeface="Avenir Book"/>
                <a:sym typeface="Avenir Book"/>
              </a:defRPr>
            </a:lvl2pPr>
            <a:lvl3pPr indent="457200" defTabSz="584200">
              <a:defRPr sz="3600">
                <a:solidFill>
                  <a:srgbClr val="414141"/>
                </a:solidFill>
                <a:latin typeface="Avenir Book"/>
                <a:ea typeface="Avenir Book"/>
                <a:cs typeface="Avenir Book"/>
                <a:sym typeface="Avenir Book"/>
              </a:defRPr>
            </a:lvl3pPr>
            <a:lvl4pPr indent="685800" defTabSz="584200">
              <a:defRPr sz="3600">
                <a:solidFill>
                  <a:srgbClr val="414141"/>
                </a:solidFill>
                <a:latin typeface="Avenir Book"/>
                <a:ea typeface="Avenir Book"/>
                <a:cs typeface="Avenir Book"/>
                <a:sym typeface="Avenir Book"/>
              </a:defRPr>
            </a:lvl4pPr>
            <a:lvl5pPr indent="914400" defTabSz="584200">
              <a:defRPr sz="3600">
                <a:solidFill>
                  <a:srgbClr val="414141"/>
                </a:solidFill>
                <a:latin typeface="Avenir Book"/>
                <a:ea typeface="Avenir Book"/>
                <a:cs typeface="Avenir Book"/>
                <a:sym typeface="Avenir Book"/>
              </a:defRPr>
            </a:lvl5pPr>
            <a:lvl6pPr indent="1143000" defTabSz="584200">
              <a:defRPr sz="3600">
                <a:solidFill>
                  <a:srgbClr val="414141"/>
                </a:solidFill>
                <a:latin typeface="Avenir Book"/>
                <a:ea typeface="Avenir Book"/>
                <a:cs typeface="Avenir Book"/>
                <a:sym typeface="Avenir Book"/>
              </a:defRPr>
            </a:lvl6pPr>
            <a:lvl7pPr indent="1371600" defTabSz="584200">
              <a:defRPr sz="3600">
                <a:solidFill>
                  <a:srgbClr val="414141"/>
                </a:solidFill>
                <a:latin typeface="Avenir Book"/>
                <a:ea typeface="Avenir Book"/>
                <a:cs typeface="Avenir Book"/>
                <a:sym typeface="Avenir Book"/>
              </a:defRPr>
            </a:lvl7pPr>
            <a:lvl8pPr indent="1600200" defTabSz="584200">
              <a:defRPr sz="3600">
                <a:solidFill>
                  <a:srgbClr val="414141"/>
                </a:solidFill>
                <a:latin typeface="Avenir Book"/>
                <a:ea typeface="Avenir Book"/>
                <a:cs typeface="Avenir Book"/>
                <a:sym typeface="Avenir Book"/>
              </a:defRPr>
            </a:lvl8pPr>
            <a:lvl9pPr indent="1828800" defTabSz="584200">
              <a:defRPr sz="3600">
                <a:solidFill>
                  <a:srgbClr val="414141"/>
                </a:solidFill>
                <a:latin typeface="Avenir Book"/>
                <a:ea typeface="Avenir Book"/>
                <a:cs typeface="Avenir Book"/>
                <a:sym typeface="Avenir Book"/>
              </a:defRPr>
            </a:lvl9pPr>
          </a:lstStyle>
          <a:p>
            <a:pPr algn="just"/>
            <a:r>
              <a:rPr lang="es-MX" sz="1500" b="1" i="1" dirty="0">
                <a:solidFill>
                  <a:schemeClr val="tx1"/>
                </a:solidFill>
                <a:latin typeface="Arial"/>
                <a:ea typeface="Arial"/>
                <a:cs typeface="Arial"/>
              </a:rPr>
              <a:t>El </a:t>
            </a:r>
            <a:r>
              <a:rPr lang="es-MX" sz="1500" b="1" i="1" dirty="0" err="1">
                <a:solidFill>
                  <a:schemeClr val="tx1"/>
                </a:solidFill>
                <a:latin typeface="Arial"/>
                <a:ea typeface="Arial"/>
                <a:cs typeface="Arial"/>
              </a:rPr>
              <a:t>CEIEG</a:t>
            </a:r>
            <a:r>
              <a:rPr lang="es-MX" sz="1500" b="1" i="1" dirty="0">
                <a:solidFill>
                  <a:schemeClr val="tx1"/>
                </a:solidFill>
                <a:latin typeface="Arial"/>
                <a:ea typeface="Arial"/>
                <a:cs typeface="Arial"/>
              </a:rPr>
              <a:t> ha tenido las siguientes sesiones:</a:t>
            </a:r>
            <a:endParaRPr lang="es-MX" sz="1500" dirty="0">
              <a:solidFill>
                <a:schemeClr val="tx1"/>
              </a:solidFill>
              <a:latin typeface="Arial"/>
              <a:ea typeface="Arial"/>
              <a:cs typeface="Arial"/>
            </a:endParaRPr>
          </a:p>
          <a:p>
            <a:pPr algn="just"/>
            <a:endParaRPr lang="es-MX" sz="1500" dirty="0">
              <a:latin typeface="Arial"/>
              <a:ea typeface="Arial"/>
              <a:cs typeface="Arial"/>
            </a:endParaRPr>
          </a:p>
        </p:txBody>
      </p:sp>
      <p:sp>
        <p:nvSpPr>
          <p:cNvPr id="6" name="Shape 442"/>
          <p:cNvSpPr txBox="1">
            <a:spLocks/>
          </p:cNvSpPr>
          <p:nvPr/>
        </p:nvSpPr>
        <p:spPr>
          <a:xfrm>
            <a:off x="5788479" y="1575707"/>
            <a:ext cx="2780468" cy="2744833"/>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defTabSz="584200">
              <a:defRPr sz="3600">
                <a:solidFill>
                  <a:srgbClr val="414141"/>
                </a:solidFill>
                <a:latin typeface="Avenir Book"/>
                <a:ea typeface="Avenir Book"/>
                <a:cs typeface="Avenir Book"/>
                <a:sym typeface="Avenir Book"/>
              </a:defRPr>
            </a:lvl1pPr>
            <a:lvl2pPr indent="228600" defTabSz="584200">
              <a:defRPr sz="3600">
                <a:solidFill>
                  <a:srgbClr val="414141"/>
                </a:solidFill>
                <a:latin typeface="Avenir Book"/>
                <a:ea typeface="Avenir Book"/>
                <a:cs typeface="Avenir Book"/>
                <a:sym typeface="Avenir Book"/>
              </a:defRPr>
            </a:lvl2pPr>
            <a:lvl3pPr indent="457200" defTabSz="584200">
              <a:defRPr sz="3600">
                <a:solidFill>
                  <a:srgbClr val="414141"/>
                </a:solidFill>
                <a:latin typeface="Avenir Book"/>
                <a:ea typeface="Avenir Book"/>
                <a:cs typeface="Avenir Book"/>
                <a:sym typeface="Avenir Book"/>
              </a:defRPr>
            </a:lvl3pPr>
            <a:lvl4pPr indent="685800" defTabSz="584200">
              <a:defRPr sz="3600">
                <a:solidFill>
                  <a:srgbClr val="414141"/>
                </a:solidFill>
                <a:latin typeface="Avenir Book"/>
                <a:ea typeface="Avenir Book"/>
                <a:cs typeface="Avenir Book"/>
                <a:sym typeface="Avenir Book"/>
              </a:defRPr>
            </a:lvl4pPr>
            <a:lvl5pPr indent="914400" defTabSz="584200">
              <a:defRPr sz="3600">
                <a:solidFill>
                  <a:srgbClr val="414141"/>
                </a:solidFill>
                <a:latin typeface="Avenir Book"/>
                <a:ea typeface="Avenir Book"/>
                <a:cs typeface="Avenir Book"/>
                <a:sym typeface="Avenir Book"/>
              </a:defRPr>
            </a:lvl5pPr>
            <a:lvl6pPr indent="1143000" defTabSz="584200">
              <a:defRPr sz="3600">
                <a:solidFill>
                  <a:srgbClr val="414141"/>
                </a:solidFill>
                <a:latin typeface="Avenir Book"/>
                <a:ea typeface="Avenir Book"/>
                <a:cs typeface="Avenir Book"/>
                <a:sym typeface="Avenir Book"/>
              </a:defRPr>
            </a:lvl6pPr>
            <a:lvl7pPr indent="1371600" defTabSz="584200">
              <a:defRPr sz="3600">
                <a:solidFill>
                  <a:srgbClr val="414141"/>
                </a:solidFill>
                <a:latin typeface="Avenir Book"/>
                <a:ea typeface="Avenir Book"/>
                <a:cs typeface="Avenir Book"/>
                <a:sym typeface="Avenir Book"/>
              </a:defRPr>
            </a:lvl7pPr>
            <a:lvl8pPr indent="1600200" defTabSz="584200">
              <a:defRPr sz="3600">
                <a:solidFill>
                  <a:srgbClr val="414141"/>
                </a:solidFill>
                <a:latin typeface="Avenir Book"/>
                <a:ea typeface="Avenir Book"/>
                <a:cs typeface="Avenir Book"/>
                <a:sym typeface="Avenir Book"/>
              </a:defRPr>
            </a:lvl8pPr>
            <a:lvl9pPr indent="1828800" defTabSz="584200">
              <a:defRPr sz="3600">
                <a:solidFill>
                  <a:srgbClr val="414141"/>
                </a:solidFill>
                <a:latin typeface="Avenir Book"/>
                <a:ea typeface="Avenir Book"/>
                <a:cs typeface="Avenir Book"/>
                <a:sym typeface="Avenir Book"/>
              </a:defRPr>
            </a:lvl9pPr>
          </a:lstStyle>
          <a:p>
            <a:pPr algn="just"/>
            <a:endParaRPr lang="es-MX" sz="1200" dirty="0">
              <a:latin typeface="Arial"/>
              <a:ea typeface="Arial"/>
              <a:cs typeface="Arial"/>
            </a:endParaRPr>
          </a:p>
          <a:p>
            <a:pPr algn="just"/>
            <a:r>
              <a:rPr lang="es-MX" sz="1200" b="1" dirty="0">
                <a:solidFill>
                  <a:schemeClr val="tx1"/>
                </a:solidFill>
                <a:latin typeface="Arial"/>
                <a:ea typeface="Arial"/>
                <a:cs typeface="Arial"/>
              </a:rPr>
              <a:t>2017</a:t>
            </a:r>
          </a:p>
          <a:p>
            <a:pPr algn="just"/>
            <a:r>
              <a:rPr lang="es-MX" sz="1200" dirty="0">
                <a:solidFill>
                  <a:schemeClr val="tx1"/>
                </a:solidFill>
                <a:latin typeface="Arial"/>
                <a:ea typeface="Arial"/>
                <a:cs typeface="Arial"/>
              </a:rPr>
              <a:t>Primera sesión</a:t>
            </a:r>
          </a:p>
          <a:p>
            <a:pPr algn="just"/>
            <a:r>
              <a:rPr lang="es-MX" sz="1200" dirty="0">
                <a:solidFill>
                  <a:schemeClr val="tx1"/>
                </a:solidFill>
                <a:latin typeface="Arial"/>
                <a:ea typeface="Arial"/>
                <a:cs typeface="Arial"/>
              </a:rPr>
              <a:t>Segunda sesión</a:t>
            </a:r>
          </a:p>
          <a:p>
            <a:pPr algn="just"/>
            <a:endParaRPr lang="es-MX" sz="1200" dirty="0">
              <a:solidFill>
                <a:schemeClr val="tx1"/>
              </a:solidFill>
              <a:latin typeface="Arial"/>
              <a:ea typeface="Arial"/>
              <a:cs typeface="Arial"/>
            </a:endParaRPr>
          </a:p>
          <a:p>
            <a:pPr algn="just"/>
            <a:endParaRPr lang="es-MX" sz="1200" dirty="0">
              <a:solidFill>
                <a:schemeClr val="tx1"/>
              </a:solidFill>
              <a:latin typeface="Arial"/>
              <a:ea typeface="Arial"/>
              <a:cs typeface="Arial"/>
            </a:endParaRPr>
          </a:p>
          <a:p>
            <a:pPr algn="just"/>
            <a:r>
              <a:rPr lang="es-MX" sz="1200" b="1" dirty="0">
                <a:solidFill>
                  <a:schemeClr val="tx1"/>
                </a:solidFill>
                <a:latin typeface="Arial"/>
                <a:ea typeface="Arial"/>
                <a:cs typeface="Arial"/>
              </a:rPr>
              <a:t>2018</a:t>
            </a:r>
          </a:p>
          <a:p>
            <a:pPr algn="just"/>
            <a:r>
              <a:rPr lang="es-MX" sz="1200" dirty="0">
                <a:solidFill>
                  <a:schemeClr val="tx1"/>
                </a:solidFill>
                <a:latin typeface="Arial"/>
                <a:ea typeface="Arial"/>
                <a:cs typeface="Arial"/>
              </a:rPr>
              <a:t>Primera sesión</a:t>
            </a:r>
          </a:p>
        </p:txBody>
      </p:sp>
      <p:sp>
        <p:nvSpPr>
          <p:cNvPr id="7" name="Shape 442"/>
          <p:cNvSpPr txBox="1">
            <a:spLocks/>
          </p:cNvSpPr>
          <p:nvPr/>
        </p:nvSpPr>
        <p:spPr>
          <a:xfrm>
            <a:off x="2759528" y="3561263"/>
            <a:ext cx="5264570" cy="538839"/>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defTabSz="584200">
              <a:defRPr sz="3600">
                <a:solidFill>
                  <a:srgbClr val="414141"/>
                </a:solidFill>
                <a:latin typeface="Avenir Book"/>
                <a:ea typeface="Avenir Book"/>
                <a:cs typeface="Avenir Book"/>
                <a:sym typeface="Avenir Book"/>
              </a:defRPr>
            </a:lvl1pPr>
            <a:lvl2pPr indent="228600" defTabSz="584200">
              <a:defRPr sz="3600">
                <a:solidFill>
                  <a:srgbClr val="414141"/>
                </a:solidFill>
                <a:latin typeface="Avenir Book"/>
                <a:ea typeface="Avenir Book"/>
                <a:cs typeface="Avenir Book"/>
                <a:sym typeface="Avenir Book"/>
              </a:defRPr>
            </a:lvl2pPr>
            <a:lvl3pPr indent="457200" defTabSz="584200">
              <a:defRPr sz="3600">
                <a:solidFill>
                  <a:srgbClr val="414141"/>
                </a:solidFill>
                <a:latin typeface="Avenir Book"/>
                <a:ea typeface="Avenir Book"/>
                <a:cs typeface="Avenir Book"/>
                <a:sym typeface="Avenir Book"/>
              </a:defRPr>
            </a:lvl3pPr>
            <a:lvl4pPr indent="685800" defTabSz="584200">
              <a:defRPr sz="3600">
                <a:solidFill>
                  <a:srgbClr val="414141"/>
                </a:solidFill>
                <a:latin typeface="Avenir Book"/>
                <a:ea typeface="Avenir Book"/>
                <a:cs typeface="Avenir Book"/>
                <a:sym typeface="Avenir Book"/>
              </a:defRPr>
            </a:lvl4pPr>
            <a:lvl5pPr indent="914400" defTabSz="584200">
              <a:defRPr sz="3600">
                <a:solidFill>
                  <a:srgbClr val="414141"/>
                </a:solidFill>
                <a:latin typeface="Avenir Book"/>
                <a:ea typeface="Avenir Book"/>
                <a:cs typeface="Avenir Book"/>
                <a:sym typeface="Avenir Book"/>
              </a:defRPr>
            </a:lvl5pPr>
            <a:lvl6pPr indent="1143000" defTabSz="584200">
              <a:defRPr sz="3600">
                <a:solidFill>
                  <a:srgbClr val="414141"/>
                </a:solidFill>
                <a:latin typeface="Avenir Book"/>
                <a:ea typeface="Avenir Book"/>
                <a:cs typeface="Avenir Book"/>
                <a:sym typeface="Avenir Book"/>
              </a:defRPr>
            </a:lvl6pPr>
            <a:lvl7pPr indent="1371600" defTabSz="584200">
              <a:defRPr sz="3600">
                <a:solidFill>
                  <a:srgbClr val="414141"/>
                </a:solidFill>
                <a:latin typeface="Avenir Book"/>
                <a:ea typeface="Avenir Book"/>
                <a:cs typeface="Avenir Book"/>
                <a:sym typeface="Avenir Book"/>
              </a:defRPr>
            </a:lvl7pPr>
            <a:lvl8pPr indent="1600200" defTabSz="584200">
              <a:defRPr sz="3600">
                <a:solidFill>
                  <a:srgbClr val="414141"/>
                </a:solidFill>
                <a:latin typeface="Avenir Book"/>
                <a:ea typeface="Avenir Book"/>
                <a:cs typeface="Avenir Book"/>
                <a:sym typeface="Avenir Book"/>
              </a:defRPr>
            </a:lvl8pPr>
            <a:lvl9pPr indent="1828800" defTabSz="584200">
              <a:defRPr sz="3600">
                <a:solidFill>
                  <a:srgbClr val="414141"/>
                </a:solidFill>
                <a:latin typeface="Avenir Book"/>
                <a:ea typeface="Avenir Book"/>
                <a:cs typeface="Avenir Book"/>
                <a:sym typeface="Avenir Book"/>
              </a:defRPr>
            </a:lvl9pPr>
          </a:lstStyle>
          <a:p>
            <a:pPr algn="just"/>
            <a:r>
              <a:rPr lang="es-MX" sz="1500" b="1" i="1" dirty="0">
                <a:solidFill>
                  <a:schemeClr val="tx1"/>
                </a:solidFill>
                <a:latin typeface="Arial"/>
                <a:ea typeface="Arial"/>
                <a:cs typeface="Arial"/>
              </a:rPr>
              <a:t>Con un total de 11 sesiones hasta hoy, faltando la realización de la sesión de este 29 de octubre. </a:t>
            </a:r>
            <a:endParaRPr lang="es-MX" sz="1500" dirty="0">
              <a:solidFill>
                <a:schemeClr val="tx1"/>
              </a:solidFill>
              <a:latin typeface="Arial"/>
              <a:ea typeface="Arial"/>
              <a:cs typeface="Arial"/>
            </a:endParaRPr>
          </a:p>
          <a:p>
            <a:pPr algn="just"/>
            <a:endParaRPr lang="es-MX" sz="1500" dirty="0">
              <a:solidFill>
                <a:schemeClr val="tx1"/>
              </a:solidFill>
              <a:latin typeface="Arial"/>
              <a:ea typeface="Arial"/>
              <a:cs typeface="Arial"/>
            </a:endParaRPr>
          </a:p>
        </p:txBody>
      </p:sp>
    </p:spTree>
    <p:extLst>
      <p:ext uri="{BB962C8B-B14F-4D97-AF65-F5344CB8AC3E}">
        <p14:creationId xmlns:p14="http://schemas.microsoft.com/office/powerpoint/2010/main" val="2027499253"/>
      </p:ext>
    </p:extLst>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mp:transition xmlns:mp="http://schemas.microsoft.com/office/mac/powerpoint/2008/main"/>
    </mc:Fallback>
  </mc:AlternateContent>
  <p:timing>
    <p:tnLst>
      <p:par>
        <p:cTn id="1" dur="indefinite" restart="never" fill="hold"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Shape 131"/>
          <p:cNvSpPr>
            <a:spLocks noGrp="1"/>
          </p:cNvSpPr>
          <p:nvPr>
            <p:ph type="title"/>
          </p:nvPr>
        </p:nvSpPr>
        <p:spPr>
          <a:prstGeom prst="rect">
            <a:avLst/>
          </a:prstGeom>
        </p:spPr>
        <p:txBody>
          <a:bodyPr/>
          <a:lstStyle/>
          <a:p>
            <a:pPr lvl="0">
              <a:defRPr sz="1800">
                <a:solidFill>
                  <a:srgbClr val="000000"/>
                </a:solidFill>
              </a:defRPr>
            </a:pPr>
            <a:r>
              <a:rPr lang="es-MX" dirty="0" smtClean="0">
                <a:solidFill>
                  <a:srgbClr val="FFFFFF"/>
                </a:solidFill>
              </a:rPr>
              <a:t>CEIEG. RUTA </a:t>
            </a:r>
            <a:r>
              <a:rPr lang="es-MX" dirty="0">
                <a:solidFill>
                  <a:srgbClr val="FFFFFF"/>
                </a:solidFill>
              </a:rPr>
              <a:t>DE ACTIVIDADES DE LOS GRUPOS DE TRABAJO</a:t>
            </a:r>
            <a:endParaRPr dirty="0">
              <a:solidFill>
                <a:srgbClr val="FFFFFF"/>
              </a:solidFill>
            </a:endParaRP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3480" y="630756"/>
            <a:ext cx="6400800" cy="3982568"/>
          </a:xfrm>
          <a:prstGeom prst="rect">
            <a:avLst/>
          </a:prstGeom>
        </p:spPr>
      </p:pic>
    </p:spTree>
    <p:extLst>
      <p:ext uri="{BB962C8B-B14F-4D97-AF65-F5344CB8AC3E}">
        <p14:creationId xmlns:p14="http://schemas.microsoft.com/office/powerpoint/2010/main" val="4097459352"/>
      </p:ext>
    </p:extLst>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mp:transition xmlns:mp="http://schemas.microsoft.com/office/mac/powerpoint/2008/main"/>
    </mc:Fallback>
  </mc:AlternateContent>
  <p:timing>
    <p:tnLst>
      <p:par>
        <p:cTn id="1" dur="indefinite" restart="never" fill="hold"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Vinculación</a:t>
            </a:r>
            <a:endParaRPr lang="es-ES" dirty="0"/>
          </a:p>
        </p:txBody>
      </p:sp>
      <p:sp>
        <p:nvSpPr>
          <p:cNvPr id="3" name="Marcador de texto 2"/>
          <p:cNvSpPr>
            <a:spLocks noGrp="1"/>
          </p:cNvSpPr>
          <p:nvPr>
            <p:ph type="body" idx="1"/>
          </p:nvPr>
        </p:nvSpPr>
        <p:spPr>
          <a:xfrm>
            <a:off x="457201" y="944563"/>
            <a:ext cx="8231188" cy="2670704"/>
          </a:xfrm>
        </p:spPr>
        <p:txBody>
          <a:bodyPr/>
          <a:lstStyle/>
          <a:p>
            <a:r>
              <a:rPr lang="es-ES_tradnl" dirty="0"/>
              <a:t>Además, se ha mantenido una agenda de invitaciones para conocer nuestras instalaciones así como nuestros productos y servicios a representantes de dependencias públicas federales, estatales y municipales, así como instituciones académicas y asociaciones civiles</a:t>
            </a:r>
            <a:r>
              <a:rPr lang="es-ES_tradnl" dirty="0" smtClean="0"/>
              <a:t>.</a:t>
            </a:r>
          </a:p>
          <a:p>
            <a:endParaRPr lang="es-ES_tradnl" dirty="0"/>
          </a:p>
        </p:txBody>
      </p:sp>
      <p:pic>
        <p:nvPicPr>
          <p:cNvPr id="5" name="Imagen 4" descr="IMG_6214.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49263" y="2233474"/>
            <a:ext cx="2562225" cy="1708150"/>
          </a:xfrm>
          <a:prstGeom prst="rect">
            <a:avLst/>
          </a:prstGeom>
        </p:spPr>
      </p:pic>
      <p:sp>
        <p:nvSpPr>
          <p:cNvPr id="6" name="Rectángulo 5"/>
          <p:cNvSpPr/>
          <p:nvPr/>
        </p:nvSpPr>
        <p:spPr>
          <a:xfrm>
            <a:off x="449263" y="3943469"/>
            <a:ext cx="2538576" cy="646331"/>
          </a:xfrm>
          <a:prstGeom prst="rect">
            <a:avLst/>
          </a:prstGeom>
        </p:spPr>
        <p:txBody>
          <a:bodyPr wrap="none">
            <a:spAutoFit/>
          </a:bodyPr>
          <a:lstStyle/>
          <a:p>
            <a:r>
              <a:rPr lang="es-ES" sz="1200" b="1" dirty="0" smtClean="0"/>
              <a:t>INEGI</a:t>
            </a:r>
          </a:p>
          <a:p>
            <a:r>
              <a:rPr lang="es-ES" sz="1200" dirty="0" smtClean="0"/>
              <a:t>Vicepresidente </a:t>
            </a:r>
            <a:r>
              <a:rPr lang="es-ES" sz="1200" dirty="0"/>
              <a:t>Rolando </a:t>
            </a:r>
            <a:r>
              <a:rPr lang="es-ES" sz="1200" dirty="0" smtClean="0"/>
              <a:t>Ocampo.</a:t>
            </a:r>
          </a:p>
          <a:p>
            <a:r>
              <a:rPr lang="es-ES" sz="1200" dirty="0" smtClean="0"/>
              <a:t>Febrero, 2016 </a:t>
            </a:r>
            <a:endParaRPr lang="es-ES" sz="1200" dirty="0"/>
          </a:p>
        </p:txBody>
      </p:sp>
      <p:pic>
        <p:nvPicPr>
          <p:cNvPr id="7" name="Imagen 6" descr="IMG_1644.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95638" y="2216150"/>
            <a:ext cx="2565634" cy="1709995"/>
          </a:xfrm>
          <a:prstGeom prst="rect">
            <a:avLst/>
          </a:prstGeom>
        </p:spPr>
      </p:pic>
      <p:sp>
        <p:nvSpPr>
          <p:cNvPr id="8" name="Rectángulo 7"/>
          <p:cNvSpPr/>
          <p:nvPr/>
        </p:nvSpPr>
        <p:spPr>
          <a:xfrm>
            <a:off x="3205794" y="3926145"/>
            <a:ext cx="1929134" cy="461665"/>
          </a:xfrm>
          <a:prstGeom prst="rect">
            <a:avLst/>
          </a:prstGeom>
        </p:spPr>
        <p:txBody>
          <a:bodyPr wrap="none">
            <a:spAutoFit/>
          </a:bodyPr>
          <a:lstStyle/>
          <a:p>
            <a:r>
              <a:rPr lang="es-ES" sz="1200" b="1" dirty="0" smtClean="0"/>
              <a:t>CCIJ. Consejo Directivo </a:t>
            </a:r>
          </a:p>
          <a:p>
            <a:r>
              <a:rPr lang="es-ES" sz="1200" dirty="0" smtClean="0"/>
              <a:t>Octubre, 2017</a:t>
            </a:r>
            <a:endParaRPr lang="es-ES" sz="1200" dirty="0"/>
          </a:p>
        </p:txBody>
      </p:sp>
      <p:pic>
        <p:nvPicPr>
          <p:cNvPr id="9" name="Imagen 8" descr="IMG_4957.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991224" y="2216149"/>
            <a:ext cx="2587625" cy="1725475"/>
          </a:xfrm>
          <a:prstGeom prst="rect">
            <a:avLst/>
          </a:prstGeom>
        </p:spPr>
      </p:pic>
      <p:sp>
        <p:nvSpPr>
          <p:cNvPr id="10" name="Rectángulo 9"/>
          <p:cNvSpPr/>
          <p:nvPr/>
        </p:nvSpPr>
        <p:spPr>
          <a:xfrm>
            <a:off x="5991225" y="3926145"/>
            <a:ext cx="2587624" cy="461665"/>
          </a:xfrm>
          <a:prstGeom prst="rect">
            <a:avLst/>
          </a:prstGeom>
        </p:spPr>
        <p:txBody>
          <a:bodyPr wrap="square">
            <a:spAutoFit/>
          </a:bodyPr>
          <a:lstStyle/>
          <a:p>
            <a:r>
              <a:rPr lang="es-ES" sz="1200" b="1" dirty="0" smtClean="0"/>
              <a:t>Tómala (Asociación civil)</a:t>
            </a:r>
          </a:p>
          <a:p>
            <a:r>
              <a:rPr lang="es-ES" sz="1200" dirty="0" smtClean="0"/>
              <a:t>Septiembre, 2018</a:t>
            </a:r>
            <a:endParaRPr lang="es-ES" sz="1200" dirty="0"/>
          </a:p>
        </p:txBody>
      </p:sp>
    </p:spTree>
    <p:extLst>
      <p:ext uri="{BB962C8B-B14F-4D97-AF65-F5344CB8AC3E}">
        <p14:creationId xmlns:p14="http://schemas.microsoft.com/office/powerpoint/2010/main" val="441394514"/>
      </p:ext>
    </p:extLst>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Capacitaciones</a:t>
            </a:r>
            <a:endParaRPr lang="es-ES" dirty="0"/>
          </a:p>
        </p:txBody>
      </p:sp>
      <p:sp>
        <p:nvSpPr>
          <p:cNvPr id="3" name="Marcador de texto 2"/>
          <p:cNvSpPr>
            <a:spLocks noGrp="1"/>
          </p:cNvSpPr>
          <p:nvPr>
            <p:ph type="body" idx="1"/>
          </p:nvPr>
        </p:nvSpPr>
        <p:spPr/>
        <p:txBody>
          <a:bodyPr/>
          <a:lstStyle/>
          <a:p>
            <a:r>
              <a:rPr lang="es-ES_tradnl" dirty="0"/>
              <a:t>Se coordina y da seguimiento a un programa de difusión y capacitación dirigido a dependencias de los tres niveles de gobierno, organismos empresariales, instituciones académicas y medios de comunicación, con el fin de dar a conocer el acervo de información así como los principales proyectos y sistemas de información desarrollados por el Instituto. Además, desde 2016 se puso en marcha un sistema de registro de asistencia y evaluación que permite monitorear la satisfacción de los usuarios.</a:t>
            </a:r>
            <a:endParaRPr lang="en-US" dirty="0"/>
          </a:p>
          <a:p>
            <a:endParaRPr lang="es-ES" dirty="0"/>
          </a:p>
        </p:txBody>
      </p:sp>
      <p:sp>
        <p:nvSpPr>
          <p:cNvPr id="4" name="Rectángulo 3"/>
          <p:cNvSpPr/>
          <p:nvPr/>
        </p:nvSpPr>
        <p:spPr>
          <a:xfrm>
            <a:off x="3308350" y="4153369"/>
            <a:ext cx="1300481" cy="461665"/>
          </a:xfrm>
          <a:prstGeom prst="rect">
            <a:avLst/>
          </a:prstGeom>
        </p:spPr>
        <p:txBody>
          <a:bodyPr wrap="none">
            <a:spAutoFit/>
          </a:bodyPr>
          <a:lstStyle/>
          <a:p>
            <a:r>
              <a:rPr lang="es-ES" sz="1200" b="1" dirty="0" smtClean="0"/>
              <a:t>UAG, alumnos.</a:t>
            </a:r>
          </a:p>
          <a:p>
            <a:r>
              <a:rPr lang="es-ES" sz="1200" dirty="0" smtClean="0"/>
              <a:t>Agosto, 2018 </a:t>
            </a:r>
            <a:endParaRPr lang="es-ES" sz="1200" dirty="0"/>
          </a:p>
        </p:txBody>
      </p:sp>
      <p:pic>
        <p:nvPicPr>
          <p:cNvPr id="5" name="Imagen 4" descr="IMG_4122.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08350" y="2238303"/>
            <a:ext cx="2656699" cy="1770689"/>
          </a:xfrm>
          <a:prstGeom prst="rect">
            <a:avLst/>
          </a:prstGeom>
        </p:spPr>
      </p:pic>
      <p:pic>
        <p:nvPicPr>
          <p:cNvPr id="6" name="Imagen 5" descr="IMG_3963.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9263" y="2216150"/>
            <a:ext cx="2629338" cy="1753768"/>
          </a:xfrm>
          <a:prstGeom prst="rect">
            <a:avLst/>
          </a:prstGeom>
        </p:spPr>
      </p:pic>
      <p:sp>
        <p:nvSpPr>
          <p:cNvPr id="7" name="Rectángulo 6"/>
          <p:cNvSpPr/>
          <p:nvPr/>
        </p:nvSpPr>
        <p:spPr>
          <a:xfrm>
            <a:off x="449263" y="4008992"/>
            <a:ext cx="2363873" cy="461665"/>
          </a:xfrm>
          <a:prstGeom prst="rect">
            <a:avLst/>
          </a:prstGeom>
        </p:spPr>
        <p:txBody>
          <a:bodyPr wrap="none">
            <a:spAutoFit/>
          </a:bodyPr>
          <a:lstStyle/>
          <a:p>
            <a:r>
              <a:rPr lang="es-ES" sz="1200" b="1" dirty="0" smtClean="0"/>
              <a:t>Ayuntamiento de Guadalajara</a:t>
            </a:r>
          </a:p>
          <a:p>
            <a:r>
              <a:rPr lang="es-ES" sz="1200" dirty="0" smtClean="0"/>
              <a:t>Octubre, 2016 </a:t>
            </a:r>
            <a:endParaRPr lang="es-ES" sz="1200" dirty="0"/>
          </a:p>
        </p:txBody>
      </p:sp>
    </p:spTree>
    <p:extLst>
      <p:ext uri="{BB962C8B-B14F-4D97-AF65-F5344CB8AC3E}">
        <p14:creationId xmlns:p14="http://schemas.microsoft.com/office/powerpoint/2010/main" val="2068119105"/>
      </p:ext>
    </p:extLst>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715512" y="893464"/>
            <a:ext cx="7697391" cy="3574160"/>
          </a:xfrm>
        </p:spPr>
        <p:txBody>
          <a:bodyPr/>
          <a:lstStyle/>
          <a:p>
            <a:pPr marL="257175" indent="-257175">
              <a:buFont typeface="Arial" panose="020B0604020202020204" pitchFamily="34" charset="0"/>
              <a:buChar char="•"/>
            </a:pPr>
            <a:r>
              <a:rPr lang="es-ES_tradnl" sz="1500" dirty="0"/>
              <a:t>Cooperación Técnica para el Fortalecimiento de las Políticas Públicas basadas en Evidencia 2014-2017</a:t>
            </a:r>
          </a:p>
          <a:p>
            <a:endParaRPr lang="es-ES_tradnl" sz="1500" i="1" dirty="0"/>
          </a:p>
          <a:p>
            <a:pPr marL="257175" indent="-257175">
              <a:buFont typeface="Arial" panose="020B0604020202020204" pitchFamily="34" charset="0"/>
              <a:buChar char="•"/>
            </a:pPr>
            <a:endParaRPr lang="es-ES_tradnl" sz="1500" i="1" dirty="0"/>
          </a:p>
          <a:p>
            <a:pPr marL="257175" indent="-257175">
              <a:buFont typeface="Arial" panose="020B0604020202020204" pitchFamily="34" charset="0"/>
              <a:buChar char="•"/>
            </a:pPr>
            <a:r>
              <a:rPr lang="es-ES_tradnl" sz="1500" dirty="0"/>
              <a:t>El punto de partida fue la información estadística y geográfica, robusteció al Sistema de Información Estratégica del Estado de Jalisco y sus Municipios (SIIEJ).</a:t>
            </a:r>
          </a:p>
          <a:p>
            <a:pPr marL="257175" indent="-257175">
              <a:buFont typeface="Arial" panose="020B0604020202020204" pitchFamily="34" charset="0"/>
              <a:buChar char="•"/>
            </a:pPr>
            <a:endParaRPr lang="es-ES_tradnl" sz="1500" i="1" dirty="0"/>
          </a:p>
          <a:p>
            <a:pPr marL="257175" indent="-257175" algn="just" fontAlgn="base">
              <a:spcBef>
                <a:spcPts val="450"/>
              </a:spcBef>
              <a:spcAft>
                <a:spcPts val="450"/>
              </a:spcAft>
              <a:buFont typeface="Arial" panose="020B0604020202020204" pitchFamily="34" charset="0"/>
              <a:buChar char="•"/>
            </a:pPr>
            <a:r>
              <a:rPr lang="es-MX" sz="1500" dirty="0"/>
              <a:t>Principales ejes de la cooperación: </a:t>
            </a:r>
            <a:r>
              <a:rPr lang="es-ES" sz="1500" dirty="0"/>
              <a:t>  </a:t>
            </a:r>
          </a:p>
          <a:p>
            <a:pPr marL="571500" lvl="6" indent="-301824" algn="just" fontAlgn="base">
              <a:spcBef>
                <a:spcPts val="225"/>
              </a:spcBef>
              <a:spcAft>
                <a:spcPts val="225"/>
              </a:spcAft>
              <a:buFont typeface="Wingdings" panose="05000000000000000000" pitchFamily="2" charset="2"/>
              <a:buChar char="ü"/>
            </a:pPr>
            <a:r>
              <a:rPr lang="es-ES" sz="1500" dirty="0">
                <a:latin typeface="Arial"/>
                <a:ea typeface="Arial"/>
                <a:cs typeface="Arial"/>
              </a:rPr>
              <a:t>Estrategias de Desarrollo Estadístico y de Diseminación de Datos; </a:t>
            </a:r>
          </a:p>
          <a:p>
            <a:pPr marL="571500" lvl="6" indent="-301824" algn="just" fontAlgn="base">
              <a:spcBef>
                <a:spcPts val="225"/>
              </a:spcBef>
              <a:spcAft>
                <a:spcPts val="225"/>
              </a:spcAft>
              <a:buFont typeface="Wingdings" panose="05000000000000000000" pitchFamily="2" charset="2"/>
              <a:buChar char="ü"/>
            </a:pPr>
            <a:r>
              <a:rPr lang="es-ES" sz="1500" dirty="0">
                <a:latin typeface="Arial"/>
                <a:ea typeface="Arial"/>
                <a:cs typeface="Arial"/>
              </a:rPr>
              <a:t>Desarrollo de capacidades especializadas;</a:t>
            </a:r>
            <a:endParaRPr lang="es-MX" sz="1500" dirty="0">
              <a:latin typeface="Arial"/>
              <a:ea typeface="Arial"/>
              <a:cs typeface="Arial"/>
            </a:endParaRPr>
          </a:p>
          <a:p>
            <a:pPr marL="571500" lvl="6" indent="-301824" algn="just" fontAlgn="base">
              <a:spcBef>
                <a:spcPts val="225"/>
              </a:spcBef>
              <a:spcAft>
                <a:spcPts val="225"/>
              </a:spcAft>
              <a:buFont typeface="Wingdings" panose="05000000000000000000" pitchFamily="2" charset="2"/>
              <a:buChar char="ü"/>
            </a:pPr>
            <a:r>
              <a:rPr lang="es-ES" sz="1500" dirty="0">
                <a:latin typeface="Arial"/>
                <a:ea typeface="Arial"/>
                <a:cs typeface="Arial"/>
              </a:rPr>
              <a:t>Fortalecimiento al sistema de Monitoreo y Evaluación estatal;  </a:t>
            </a:r>
            <a:endParaRPr lang="es-MX" sz="1500" dirty="0">
              <a:latin typeface="Arial"/>
              <a:ea typeface="Arial"/>
              <a:cs typeface="Arial"/>
            </a:endParaRPr>
          </a:p>
          <a:p>
            <a:pPr marL="571500" lvl="6" indent="-301824" algn="just" fontAlgn="base">
              <a:spcBef>
                <a:spcPts val="225"/>
              </a:spcBef>
              <a:spcAft>
                <a:spcPts val="225"/>
              </a:spcAft>
              <a:buFont typeface="Wingdings" panose="05000000000000000000" pitchFamily="2" charset="2"/>
              <a:buChar char="ü"/>
            </a:pPr>
            <a:r>
              <a:rPr lang="es-ES" sz="1500" dirty="0">
                <a:latin typeface="Arial"/>
                <a:ea typeface="Arial"/>
                <a:cs typeface="Arial"/>
              </a:rPr>
              <a:t>Evaluación del grado de preparación en datos abiertos.</a:t>
            </a:r>
            <a:endParaRPr lang="es-MX" sz="1500" dirty="0">
              <a:latin typeface="Arial"/>
              <a:ea typeface="Arial"/>
              <a:cs typeface="Arial"/>
            </a:endParaRPr>
          </a:p>
          <a:p>
            <a:pPr marL="257175" indent="-257175">
              <a:buFont typeface="Arial" panose="020B0604020202020204" pitchFamily="34" charset="0"/>
              <a:buChar char="•"/>
            </a:pPr>
            <a:endParaRPr lang="es-ES_tradnl" sz="1500" dirty="0">
              <a:solidFill>
                <a:srgbClr val="595959"/>
              </a:solidFill>
            </a:endParaRPr>
          </a:p>
          <a:p>
            <a:pPr marL="257175" indent="-257175">
              <a:buFont typeface="Arial" panose="020B0604020202020204" pitchFamily="34" charset="0"/>
              <a:buChar char="•"/>
            </a:pPr>
            <a:endParaRPr lang="es-MX" sz="1500" dirty="0">
              <a:solidFill>
                <a:srgbClr val="595959"/>
              </a:solidFill>
            </a:endParaRPr>
          </a:p>
          <a:p>
            <a:endParaRPr lang="es-MX" sz="1500" dirty="0">
              <a:solidFill>
                <a:srgbClr val="595959"/>
              </a:solidFill>
            </a:endParaRPr>
          </a:p>
          <a:p>
            <a:pPr marL="257175" indent="-257175">
              <a:buFont typeface="Arial" panose="020B0604020202020204" pitchFamily="34" charset="0"/>
              <a:buChar char="•"/>
            </a:pPr>
            <a:endParaRPr lang="es-ES_tradnl" sz="1500" dirty="0">
              <a:solidFill>
                <a:srgbClr val="595959"/>
              </a:solidFill>
            </a:endParaRPr>
          </a:p>
          <a:p>
            <a:endParaRPr lang="es-ES_tradnl" sz="1500" dirty="0">
              <a:solidFill>
                <a:srgbClr val="595959"/>
              </a:solidFill>
            </a:endParaRPr>
          </a:p>
          <a:p>
            <a:r>
              <a:rPr lang="es-ES_tradnl" sz="1500" dirty="0">
                <a:solidFill>
                  <a:srgbClr val="595959"/>
                </a:solidFill>
              </a:rPr>
              <a:t> </a:t>
            </a:r>
            <a:endParaRPr lang="es-MX" sz="1500" dirty="0">
              <a:solidFill>
                <a:srgbClr val="595959"/>
              </a:solidFill>
            </a:endParaRPr>
          </a:p>
          <a:p>
            <a:r>
              <a:rPr lang="es-ES_tradnl" sz="1500" dirty="0">
                <a:solidFill>
                  <a:srgbClr val="595959"/>
                </a:solidFill>
              </a:rPr>
              <a:t> </a:t>
            </a:r>
            <a:endParaRPr lang="es-MX" sz="1500" dirty="0">
              <a:solidFill>
                <a:srgbClr val="595959"/>
              </a:solidFill>
            </a:endParaRPr>
          </a:p>
          <a:p>
            <a:endParaRPr lang="es-MX" sz="1500" dirty="0">
              <a:solidFill>
                <a:srgbClr val="595959"/>
              </a:solidFill>
            </a:endParaRPr>
          </a:p>
        </p:txBody>
      </p:sp>
      <p:sp>
        <p:nvSpPr>
          <p:cNvPr id="5" name="Título 1"/>
          <p:cNvSpPr txBox="1">
            <a:spLocks/>
          </p:cNvSpPr>
          <p:nvPr/>
        </p:nvSpPr>
        <p:spPr>
          <a:xfrm>
            <a:off x="729532" y="166930"/>
            <a:ext cx="7707797" cy="394097"/>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defTabSz="292100">
              <a:defRPr sz="3000">
                <a:solidFill>
                  <a:srgbClr val="FFFFFF"/>
                </a:solidFill>
                <a:latin typeface="+mj-lt"/>
                <a:ea typeface="+mj-ea"/>
                <a:cs typeface="+mj-cs"/>
                <a:sym typeface="Avenir Next Heavy"/>
              </a:defRPr>
            </a:lvl1pPr>
            <a:lvl2pPr indent="114300" defTabSz="292100">
              <a:defRPr sz="3000">
                <a:solidFill>
                  <a:srgbClr val="FFFFFF"/>
                </a:solidFill>
                <a:latin typeface="+mj-lt"/>
                <a:ea typeface="+mj-ea"/>
                <a:cs typeface="+mj-cs"/>
                <a:sym typeface="Avenir Next Heavy"/>
              </a:defRPr>
            </a:lvl2pPr>
            <a:lvl3pPr indent="228600" defTabSz="292100">
              <a:defRPr sz="3000">
                <a:solidFill>
                  <a:srgbClr val="FFFFFF"/>
                </a:solidFill>
                <a:latin typeface="+mj-lt"/>
                <a:ea typeface="+mj-ea"/>
                <a:cs typeface="+mj-cs"/>
                <a:sym typeface="Avenir Next Heavy"/>
              </a:defRPr>
            </a:lvl3pPr>
            <a:lvl4pPr indent="342900" defTabSz="292100">
              <a:defRPr sz="3000">
                <a:solidFill>
                  <a:srgbClr val="FFFFFF"/>
                </a:solidFill>
                <a:latin typeface="+mj-lt"/>
                <a:ea typeface="+mj-ea"/>
                <a:cs typeface="+mj-cs"/>
                <a:sym typeface="Avenir Next Heavy"/>
              </a:defRPr>
            </a:lvl4pPr>
            <a:lvl5pPr indent="457200" defTabSz="292100">
              <a:defRPr sz="3000">
                <a:solidFill>
                  <a:srgbClr val="FFFFFF"/>
                </a:solidFill>
                <a:latin typeface="+mj-lt"/>
                <a:ea typeface="+mj-ea"/>
                <a:cs typeface="+mj-cs"/>
                <a:sym typeface="Avenir Next Heavy"/>
              </a:defRPr>
            </a:lvl5pPr>
            <a:lvl6pPr indent="571500" defTabSz="292100">
              <a:defRPr sz="3000">
                <a:solidFill>
                  <a:srgbClr val="FFFFFF"/>
                </a:solidFill>
                <a:latin typeface="+mj-lt"/>
                <a:ea typeface="+mj-ea"/>
                <a:cs typeface="+mj-cs"/>
                <a:sym typeface="Avenir Next Heavy"/>
              </a:defRPr>
            </a:lvl6pPr>
            <a:lvl7pPr indent="685800" defTabSz="292100">
              <a:defRPr sz="3000">
                <a:solidFill>
                  <a:srgbClr val="FFFFFF"/>
                </a:solidFill>
                <a:latin typeface="+mj-lt"/>
                <a:ea typeface="+mj-ea"/>
                <a:cs typeface="+mj-cs"/>
                <a:sym typeface="Avenir Next Heavy"/>
              </a:defRPr>
            </a:lvl7pPr>
            <a:lvl8pPr indent="800100" defTabSz="292100">
              <a:defRPr sz="3000">
                <a:solidFill>
                  <a:srgbClr val="FFFFFF"/>
                </a:solidFill>
                <a:latin typeface="+mj-lt"/>
                <a:ea typeface="+mj-ea"/>
                <a:cs typeface="+mj-cs"/>
                <a:sym typeface="Avenir Next Heavy"/>
              </a:defRPr>
            </a:lvl8pPr>
            <a:lvl9pPr indent="914400" defTabSz="292100">
              <a:defRPr sz="3000">
                <a:solidFill>
                  <a:srgbClr val="FFFFFF"/>
                </a:solidFill>
                <a:latin typeface="+mj-lt"/>
                <a:ea typeface="+mj-ea"/>
                <a:cs typeface="+mj-cs"/>
                <a:sym typeface="Avenir Next Heavy"/>
              </a:defRPr>
            </a:lvl9pPr>
          </a:lstStyle>
          <a:p>
            <a:pPr defTabSz="219075"/>
            <a:r>
              <a:rPr lang="es-MX" sz="2300" dirty="0" smtClean="0">
                <a:latin typeface="Arial"/>
                <a:ea typeface="Arial"/>
                <a:cs typeface="Arial"/>
              </a:rPr>
              <a:t>Banco Mundial</a:t>
            </a:r>
            <a:endParaRPr lang="es-MX" sz="2300" dirty="0">
              <a:latin typeface="Arial"/>
              <a:ea typeface="Arial"/>
              <a:cs typeface="Arial"/>
            </a:endParaRPr>
          </a:p>
        </p:txBody>
      </p:sp>
      <p:pic>
        <p:nvPicPr>
          <p:cNvPr id="4" name="Imagen 3"/>
          <p:cNvPicPr>
            <a:picLocks noChangeAspect="1"/>
          </p:cNvPicPr>
          <p:nvPr/>
        </p:nvPicPr>
        <p:blipFill>
          <a:blip r:embed="rId2"/>
          <a:stretch>
            <a:fillRect/>
          </a:stretch>
        </p:blipFill>
        <p:spPr>
          <a:xfrm>
            <a:off x="5964339" y="1165606"/>
            <a:ext cx="2148854" cy="486320"/>
          </a:xfrm>
          <a:prstGeom prst="rect">
            <a:avLst/>
          </a:prstGeom>
        </p:spPr>
      </p:pic>
    </p:spTree>
    <p:extLst>
      <p:ext uri="{BB962C8B-B14F-4D97-AF65-F5344CB8AC3E}">
        <p14:creationId xmlns:p14="http://schemas.microsoft.com/office/powerpoint/2010/main" val="2917831480"/>
      </p:ext>
    </p:extLst>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4687" y="746008"/>
            <a:ext cx="6729008" cy="3881133"/>
          </a:xfrm>
          <a:prstGeom prst="rect">
            <a:avLst/>
          </a:prstGeom>
        </p:spPr>
      </p:pic>
      <p:sp>
        <p:nvSpPr>
          <p:cNvPr id="5" name="Título 1"/>
          <p:cNvSpPr txBox="1">
            <a:spLocks/>
          </p:cNvSpPr>
          <p:nvPr/>
        </p:nvSpPr>
        <p:spPr>
          <a:xfrm>
            <a:off x="703815" y="166930"/>
            <a:ext cx="7707797" cy="394097"/>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defTabSz="292100">
              <a:defRPr sz="3000">
                <a:solidFill>
                  <a:srgbClr val="FFFFFF"/>
                </a:solidFill>
                <a:latin typeface="+mj-lt"/>
                <a:ea typeface="+mj-ea"/>
                <a:cs typeface="+mj-cs"/>
                <a:sym typeface="Avenir Next Heavy"/>
              </a:defRPr>
            </a:lvl1pPr>
            <a:lvl2pPr indent="114300" defTabSz="292100">
              <a:defRPr sz="3000">
                <a:solidFill>
                  <a:srgbClr val="FFFFFF"/>
                </a:solidFill>
                <a:latin typeface="+mj-lt"/>
                <a:ea typeface="+mj-ea"/>
                <a:cs typeface="+mj-cs"/>
                <a:sym typeface="Avenir Next Heavy"/>
              </a:defRPr>
            </a:lvl2pPr>
            <a:lvl3pPr indent="228600" defTabSz="292100">
              <a:defRPr sz="3000">
                <a:solidFill>
                  <a:srgbClr val="FFFFFF"/>
                </a:solidFill>
                <a:latin typeface="+mj-lt"/>
                <a:ea typeface="+mj-ea"/>
                <a:cs typeface="+mj-cs"/>
                <a:sym typeface="Avenir Next Heavy"/>
              </a:defRPr>
            </a:lvl3pPr>
            <a:lvl4pPr indent="342900" defTabSz="292100">
              <a:defRPr sz="3000">
                <a:solidFill>
                  <a:srgbClr val="FFFFFF"/>
                </a:solidFill>
                <a:latin typeface="+mj-lt"/>
                <a:ea typeface="+mj-ea"/>
                <a:cs typeface="+mj-cs"/>
                <a:sym typeface="Avenir Next Heavy"/>
              </a:defRPr>
            </a:lvl4pPr>
            <a:lvl5pPr indent="457200" defTabSz="292100">
              <a:defRPr sz="3000">
                <a:solidFill>
                  <a:srgbClr val="FFFFFF"/>
                </a:solidFill>
                <a:latin typeface="+mj-lt"/>
                <a:ea typeface="+mj-ea"/>
                <a:cs typeface="+mj-cs"/>
                <a:sym typeface="Avenir Next Heavy"/>
              </a:defRPr>
            </a:lvl5pPr>
            <a:lvl6pPr indent="571500" defTabSz="292100">
              <a:defRPr sz="3000">
                <a:solidFill>
                  <a:srgbClr val="FFFFFF"/>
                </a:solidFill>
                <a:latin typeface="+mj-lt"/>
                <a:ea typeface="+mj-ea"/>
                <a:cs typeface="+mj-cs"/>
                <a:sym typeface="Avenir Next Heavy"/>
              </a:defRPr>
            </a:lvl6pPr>
            <a:lvl7pPr indent="685800" defTabSz="292100">
              <a:defRPr sz="3000">
                <a:solidFill>
                  <a:srgbClr val="FFFFFF"/>
                </a:solidFill>
                <a:latin typeface="+mj-lt"/>
                <a:ea typeface="+mj-ea"/>
                <a:cs typeface="+mj-cs"/>
                <a:sym typeface="Avenir Next Heavy"/>
              </a:defRPr>
            </a:lvl7pPr>
            <a:lvl8pPr indent="800100" defTabSz="292100">
              <a:defRPr sz="3000">
                <a:solidFill>
                  <a:srgbClr val="FFFFFF"/>
                </a:solidFill>
                <a:latin typeface="+mj-lt"/>
                <a:ea typeface="+mj-ea"/>
                <a:cs typeface="+mj-cs"/>
                <a:sym typeface="Avenir Next Heavy"/>
              </a:defRPr>
            </a:lvl8pPr>
            <a:lvl9pPr indent="914400" defTabSz="292100">
              <a:defRPr sz="3000">
                <a:solidFill>
                  <a:srgbClr val="FFFFFF"/>
                </a:solidFill>
                <a:latin typeface="+mj-lt"/>
                <a:ea typeface="+mj-ea"/>
                <a:cs typeface="+mj-cs"/>
                <a:sym typeface="Avenir Next Heavy"/>
              </a:defRPr>
            </a:lvl9pPr>
          </a:lstStyle>
          <a:p>
            <a:pPr defTabSz="219075"/>
            <a:r>
              <a:rPr lang="es-MX" sz="2300" dirty="0">
                <a:latin typeface="Arial Black"/>
                <a:ea typeface="Arial"/>
                <a:cs typeface="Arial Black"/>
              </a:rPr>
              <a:t>Síntesis de la Cooperación Técnica</a:t>
            </a:r>
          </a:p>
        </p:txBody>
      </p:sp>
    </p:spTree>
    <p:extLst>
      <p:ext uri="{BB962C8B-B14F-4D97-AF65-F5344CB8AC3E}">
        <p14:creationId xmlns:p14="http://schemas.microsoft.com/office/powerpoint/2010/main" val="1426283351"/>
      </p:ext>
    </p:extLst>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mp:transition xmlns:mp="http://schemas.microsoft.com/office/mac/powerpoint/2008/main"/>
    </mc:Fallback>
  </mc:AlternateContent>
  <p:timing>
    <p:tnLst>
      <p:par>
        <p:cTn id="1" dur="indefinite" restart="never" fill="hold"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stretch>
            <a:fillRect/>
          </a:stretch>
        </p:blipFill>
        <p:spPr>
          <a:xfrm>
            <a:off x="1124074" y="642800"/>
            <a:ext cx="6855143" cy="3583772"/>
          </a:xfrm>
          <a:prstGeom prst="rect">
            <a:avLst/>
          </a:prstGeom>
        </p:spPr>
      </p:pic>
      <p:sp>
        <p:nvSpPr>
          <p:cNvPr id="5" name="Título 1"/>
          <p:cNvSpPr>
            <a:spLocks noGrp="1"/>
          </p:cNvSpPr>
          <p:nvPr>
            <p:ph type="title"/>
          </p:nvPr>
        </p:nvSpPr>
        <p:spPr>
          <a:xfrm>
            <a:off x="718102" y="38099"/>
            <a:ext cx="8032199" cy="723900"/>
          </a:xfrm>
        </p:spPr>
        <p:txBody>
          <a:bodyPr/>
          <a:lstStyle/>
          <a:p>
            <a:pPr>
              <a:lnSpc>
                <a:spcPts val="2250"/>
              </a:lnSpc>
            </a:pPr>
            <a:r>
              <a:rPr lang="es-MX" sz="1900" dirty="0"/>
              <a:t>Pilares del enfoque de fortalecimiento de capacidades para la toma de decisiones basada en evidencia</a:t>
            </a:r>
          </a:p>
        </p:txBody>
      </p:sp>
      <p:sp>
        <p:nvSpPr>
          <p:cNvPr id="2" name="Rectángulo 1"/>
          <p:cNvSpPr/>
          <p:nvPr/>
        </p:nvSpPr>
        <p:spPr>
          <a:xfrm>
            <a:off x="634964" y="952855"/>
            <a:ext cx="236574" cy="2527615"/>
          </a:xfrm>
          <a:prstGeom prst="rect">
            <a:avLst/>
          </a:prstGeom>
          <a:noFill/>
        </p:spPr>
        <p:txBody>
          <a:bodyPr wrap="square" lIns="34290" tIns="17145" rIns="34290" bIns="17145">
            <a:spAutoFit/>
          </a:bodyPr>
          <a:lstStyle/>
          <a:p>
            <a:pPr algn="ctr"/>
            <a:r>
              <a:rPr lang="es-ES" b="1" dirty="0">
                <a:ln w="22225">
                  <a:solidFill>
                    <a:srgbClr val="00B050"/>
                  </a:solidFill>
                  <a:prstDash val="solid"/>
                </a:ln>
                <a:solidFill>
                  <a:srgbClr val="00B050"/>
                </a:solidFill>
                <a:latin typeface="Arial"/>
                <a:ea typeface="Arial"/>
                <a:cs typeface="Arial"/>
              </a:rPr>
              <a:t>2015-2016</a:t>
            </a:r>
          </a:p>
        </p:txBody>
      </p:sp>
      <p:sp>
        <p:nvSpPr>
          <p:cNvPr id="6" name="Rectángulo 5"/>
          <p:cNvSpPr/>
          <p:nvPr/>
        </p:nvSpPr>
        <p:spPr>
          <a:xfrm>
            <a:off x="8231754" y="1908310"/>
            <a:ext cx="269832" cy="1142621"/>
          </a:xfrm>
          <a:prstGeom prst="rect">
            <a:avLst/>
          </a:prstGeom>
          <a:noFill/>
        </p:spPr>
        <p:txBody>
          <a:bodyPr wrap="square" lIns="34290" tIns="17145" rIns="34290" bIns="17145">
            <a:spAutoFit/>
          </a:bodyPr>
          <a:lstStyle/>
          <a:p>
            <a:pPr algn="ctr"/>
            <a:r>
              <a:rPr lang="es-ES" b="1" dirty="0">
                <a:ln w="22225">
                  <a:solidFill>
                    <a:srgbClr val="00B050"/>
                  </a:solidFill>
                  <a:prstDash val="solid"/>
                </a:ln>
                <a:solidFill>
                  <a:srgbClr val="00B050"/>
                </a:solidFill>
                <a:latin typeface="Arial"/>
                <a:ea typeface="Arial"/>
                <a:cs typeface="Arial"/>
              </a:rPr>
              <a:t>2017</a:t>
            </a:r>
          </a:p>
        </p:txBody>
      </p:sp>
      <p:pic>
        <p:nvPicPr>
          <p:cNvPr id="27" name="Imagen 26"/>
          <p:cNvPicPr>
            <a:picLocks noChangeAspect="1"/>
          </p:cNvPicPr>
          <p:nvPr/>
        </p:nvPicPr>
        <p:blipFill>
          <a:blip r:embed="rId4"/>
          <a:stretch>
            <a:fillRect/>
          </a:stretch>
        </p:blipFill>
        <p:spPr>
          <a:xfrm>
            <a:off x="2564375" y="4244479"/>
            <a:ext cx="500063" cy="357188"/>
          </a:xfrm>
          <a:prstGeom prst="rect">
            <a:avLst/>
          </a:prstGeom>
        </p:spPr>
      </p:pic>
      <p:pic>
        <p:nvPicPr>
          <p:cNvPr id="28" name="Imagen 27"/>
          <p:cNvPicPr>
            <a:picLocks noChangeAspect="1"/>
          </p:cNvPicPr>
          <p:nvPr/>
        </p:nvPicPr>
        <p:blipFill>
          <a:blip r:embed="rId5"/>
          <a:stretch>
            <a:fillRect/>
          </a:stretch>
        </p:blipFill>
        <p:spPr>
          <a:xfrm>
            <a:off x="3377238" y="4243792"/>
            <a:ext cx="296466" cy="332184"/>
          </a:xfrm>
          <a:prstGeom prst="rect">
            <a:avLst/>
          </a:prstGeom>
        </p:spPr>
      </p:pic>
      <p:pic>
        <p:nvPicPr>
          <p:cNvPr id="29" name="Imagen 28"/>
          <p:cNvPicPr>
            <a:picLocks noChangeAspect="1"/>
          </p:cNvPicPr>
          <p:nvPr/>
        </p:nvPicPr>
        <p:blipFill>
          <a:blip r:embed="rId6"/>
          <a:stretch>
            <a:fillRect/>
          </a:stretch>
        </p:blipFill>
        <p:spPr>
          <a:xfrm>
            <a:off x="4601486" y="4351635"/>
            <a:ext cx="528638" cy="214313"/>
          </a:xfrm>
          <a:prstGeom prst="rect">
            <a:avLst/>
          </a:prstGeom>
        </p:spPr>
      </p:pic>
      <p:pic>
        <p:nvPicPr>
          <p:cNvPr id="30" name="Imagen 29"/>
          <p:cNvPicPr>
            <a:picLocks noChangeAspect="1"/>
          </p:cNvPicPr>
          <p:nvPr/>
        </p:nvPicPr>
        <p:blipFill>
          <a:blip r:embed="rId7"/>
          <a:stretch>
            <a:fillRect/>
          </a:stretch>
        </p:blipFill>
        <p:spPr>
          <a:xfrm>
            <a:off x="8584208" y="4314547"/>
            <a:ext cx="332184" cy="314325"/>
          </a:xfrm>
          <a:prstGeom prst="rect">
            <a:avLst/>
          </a:prstGeom>
        </p:spPr>
      </p:pic>
      <p:pic>
        <p:nvPicPr>
          <p:cNvPr id="31" name="Imagen 30"/>
          <p:cNvPicPr>
            <a:picLocks noChangeAspect="1"/>
          </p:cNvPicPr>
          <p:nvPr/>
        </p:nvPicPr>
        <p:blipFill>
          <a:blip r:embed="rId8"/>
          <a:stretch>
            <a:fillRect/>
          </a:stretch>
        </p:blipFill>
        <p:spPr>
          <a:xfrm>
            <a:off x="7803493" y="4401676"/>
            <a:ext cx="467916" cy="196453"/>
          </a:xfrm>
          <a:prstGeom prst="rect">
            <a:avLst/>
          </a:prstGeom>
        </p:spPr>
      </p:pic>
      <p:pic>
        <p:nvPicPr>
          <p:cNvPr id="32" name="Imagen 31"/>
          <p:cNvPicPr>
            <a:picLocks noChangeAspect="1"/>
          </p:cNvPicPr>
          <p:nvPr/>
        </p:nvPicPr>
        <p:blipFill>
          <a:blip r:embed="rId9"/>
          <a:stretch>
            <a:fillRect/>
          </a:stretch>
        </p:blipFill>
        <p:spPr>
          <a:xfrm>
            <a:off x="7190654" y="4315917"/>
            <a:ext cx="300038" cy="285750"/>
          </a:xfrm>
          <a:prstGeom prst="rect">
            <a:avLst/>
          </a:prstGeom>
        </p:spPr>
      </p:pic>
      <p:pic>
        <p:nvPicPr>
          <p:cNvPr id="33" name="Imagen 32"/>
          <p:cNvPicPr>
            <a:picLocks noChangeAspect="1"/>
          </p:cNvPicPr>
          <p:nvPr/>
        </p:nvPicPr>
        <p:blipFill>
          <a:blip r:embed="rId10"/>
          <a:stretch>
            <a:fillRect/>
          </a:stretch>
        </p:blipFill>
        <p:spPr>
          <a:xfrm>
            <a:off x="6022128" y="4276041"/>
            <a:ext cx="296466" cy="376758"/>
          </a:xfrm>
          <a:prstGeom prst="rect">
            <a:avLst/>
          </a:prstGeom>
        </p:spPr>
      </p:pic>
      <p:pic>
        <p:nvPicPr>
          <p:cNvPr id="34" name="Imagen 33"/>
          <p:cNvPicPr>
            <a:picLocks noChangeAspect="1"/>
          </p:cNvPicPr>
          <p:nvPr/>
        </p:nvPicPr>
        <p:blipFill>
          <a:blip r:embed="rId11"/>
          <a:stretch>
            <a:fillRect/>
          </a:stretch>
        </p:blipFill>
        <p:spPr>
          <a:xfrm>
            <a:off x="6631395" y="4325816"/>
            <a:ext cx="246459" cy="260747"/>
          </a:xfrm>
          <a:prstGeom prst="rect">
            <a:avLst/>
          </a:prstGeom>
        </p:spPr>
      </p:pic>
      <p:pic>
        <p:nvPicPr>
          <p:cNvPr id="36" name="Imagen 35"/>
          <p:cNvPicPr>
            <a:picLocks noChangeAspect="1"/>
          </p:cNvPicPr>
          <p:nvPr/>
        </p:nvPicPr>
        <p:blipFill>
          <a:blip r:embed="rId12"/>
          <a:stretch>
            <a:fillRect/>
          </a:stretch>
        </p:blipFill>
        <p:spPr>
          <a:xfrm>
            <a:off x="1949394" y="4253145"/>
            <a:ext cx="302180" cy="379969"/>
          </a:xfrm>
          <a:prstGeom prst="rect">
            <a:avLst/>
          </a:prstGeom>
        </p:spPr>
      </p:pic>
      <p:pic>
        <p:nvPicPr>
          <p:cNvPr id="37" name="Imagen 36"/>
          <p:cNvPicPr>
            <a:picLocks noChangeAspect="1"/>
          </p:cNvPicPr>
          <p:nvPr/>
        </p:nvPicPr>
        <p:blipFill>
          <a:blip r:embed="rId13"/>
          <a:stretch>
            <a:fillRect/>
          </a:stretch>
        </p:blipFill>
        <p:spPr>
          <a:xfrm>
            <a:off x="342601" y="4252276"/>
            <a:ext cx="495428" cy="280380"/>
          </a:xfrm>
          <a:prstGeom prst="rect">
            <a:avLst/>
          </a:prstGeom>
        </p:spPr>
      </p:pic>
      <p:pic>
        <p:nvPicPr>
          <p:cNvPr id="38" name="Imagen 37"/>
          <p:cNvPicPr>
            <a:picLocks noChangeAspect="1"/>
          </p:cNvPicPr>
          <p:nvPr/>
        </p:nvPicPr>
        <p:blipFill>
          <a:blip r:embed="rId14"/>
          <a:stretch>
            <a:fillRect/>
          </a:stretch>
        </p:blipFill>
        <p:spPr>
          <a:xfrm>
            <a:off x="3986505" y="4246417"/>
            <a:ext cx="302180" cy="341810"/>
          </a:xfrm>
          <a:prstGeom prst="rect">
            <a:avLst/>
          </a:prstGeom>
        </p:spPr>
      </p:pic>
      <p:pic>
        <p:nvPicPr>
          <p:cNvPr id="39" name="Imagen 38"/>
          <p:cNvPicPr>
            <a:picLocks noChangeAspect="1"/>
          </p:cNvPicPr>
          <p:nvPr/>
        </p:nvPicPr>
        <p:blipFill>
          <a:blip r:embed="rId15"/>
          <a:stretch>
            <a:fillRect/>
          </a:stretch>
        </p:blipFill>
        <p:spPr>
          <a:xfrm>
            <a:off x="5442925" y="4325816"/>
            <a:ext cx="266402" cy="304460"/>
          </a:xfrm>
          <a:prstGeom prst="rect">
            <a:avLst/>
          </a:prstGeom>
        </p:spPr>
      </p:pic>
      <p:pic>
        <p:nvPicPr>
          <p:cNvPr id="40" name="Imagen 39"/>
          <p:cNvPicPr>
            <a:picLocks noChangeAspect="1"/>
          </p:cNvPicPr>
          <p:nvPr/>
        </p:nvPicPr>
        <p:blipFill>
          <a:blip r:embed="rId16"/>
          <a:stretch>
            <a:fillRect/>
          </a:stretch>
        </p:blipFill>
        <p:spPr>
          <a:xfrm>
            <a:off x="900913" y="4199143"/>
            <a:ext cx="767953" cy="421481"/>
          </a:xfrm>
          <a:prstGeom prst="rect">
            <a:avLst/>
          </a:prstGeom>
        </p:spPr>
      </p:pic>
    </p:spTree>
    <p:extLst>
      <p:ext uri="{BB962C8B-B14F-4D97-AF65-F5344CB8AC3E}">
        <p14:creationId xmlns:p14="http://schemas.microsoft.com/office/powerpoint/2010/main" val="4094836453"/>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Cooperación Técnica Jalisco - Banco Mundial - INEGI </a:t>
            </a:r>
            <a:endParaRPr lang="es-ES" dirty="0"/>
          </a:p>
        </p:txBody>
      </p:sp>
      <p:graphicFrame>
        <p:nvGraphicFramePr>
          <p:cNvPr id="4" name="Tabla 3"/>
          <p:cNvGraphicFramePr>
            <a:graphicFrameLocks noGrp="1"/>
          </p:cNvGraphicFramePr>
          <p:nvPr>
            <p:extLst>
              <p:ext uri="{D42A27DB-BD31-4B8C-83A1-F6EECF244321}">
                <p14:modId xmlns:p14="http://schemas.microsoft.com/office/powerpoint/2010/main" val="4061817318"/>
              </p:ext>
            </p:extLst>
          </p:nvPr>
        </p:nvGraphicFramePr>
        <p:xfrm>
          <a:off x="603173" y="743639"/>
          <a:ext cx="8058838" cy="4328160"/>
        </p:xfrm>
        <a:graphic>
          <a:graphicData uri="http://schemas.openxmlformats.org/drawingml/2006/table">
            <a:tbl>
              <a:tblPr firstRow="1" firstCol="1" bandRow="1"/>
              <a:tblGrid>
                <a:gridCol w="2685738">
                  <a:extLst>
                    <a:ext uri="{9D8B030D-6E8A-4147-A177-3AD203B41FA5}">
                      <a16:colId xmlns:a16="http://schemas.microsoft.com/office/drawing/2014/main" val="936144851"/>
                    </a:ext>
                  </a:extLst>
                </a:gridCol>
                <a:gridCol w="2686550">
                  <a:extLst>
                    <a:ext uri="{9D8B030D-6E8A-4147-A177-3AD203B41FA5}">
                      <a16:colId xmlns:a16="http://schemas.microsoft.com/office/drawing/2014/main" val="1243622010"/>
                    </a:ext>
                  </a:extLst>
                </a:gridCol>
                <a:gridCol w="2686550">
                  <a:extLst>
                    <a:ext uri="{9D8B030D-6E8A-4147-A177-3AD203B41FA5}">
                      <a16:colId xmlns:a16="http://schemas.microsoft.com/office/drawing/2014/main" val="1662792440"/>
                    </a:ext>
                  </a:extLst>
                </a:gridCol>
              </a:tblGrid>
              <a:tr h="160020">
                <a:tc gridSpan="3">
                  <a:txBody>
                    <a:bodyPr/>
                    <a:lstStyle/>
                    <a:p>
                      <a:pPr marL="0" marR="0" algn="ctr">
                        <a:spcBef>
                          <a:spcPts val="300"/>
                        </a:spcBef>
                        <a:spcAft>
                          <a:spcPts val="300"/>
                        </a:spcAft>
                      </a:pPr>
                      <a:r>
                        <a:rPr lang="es-ES" sz="1100" b="1" kern="1200" dirty="0" smtClean="0">
                          <a:solidFill>
                            <a:schemeClr val="tx1"/>
                          </a:solidFill>
                          <a:effectLst/>
                          <a:latin typeface="+mn-lt"/>
                          <a:ea typeface="Times New Roman" panose="02020603050405020304" pitchFamily="18" charset="0"/>
                          <a:cs typeface="Calibri" panose="020F0502020204030204" pitchFamily="34" charset="0"/>
                        </a:rPr>
                        <a:t>Principales resultados por año</a:t>
                      </a:r>
                      <a:endParaRPr lang="es-ES" sz="1100" b="1" kern="1200" dirty="0">
                        <a:solidFill>
                          <a:schemeClr val="tx1"/>
                        </a:solidFill>
                        <a:effectLst/>
                        <a:latin typeface="+mn-lt"/>
                        <a:ea typeface="Times New Roman" panose="02020603050405020304" pitchFamily="18" charset="0"/>
                        <a:cs typeface="Calibri" panose="020F0502020204030204" pitchFamily="34" charset="0"/>
                      </a:endParaRPr>
                    </a:p>
                  </a:txBody>
                  <a:tcPr marL="44689" marR="446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293187661"/>
                  </a:ext>
                </a:extLst>
              </a:tr>
              <a:tr h="160020">
                <a:tc>
                  <a:txBody>
                    <a:bodyPr/>
                    <a:lstStyle/>
                    <a:p>
                      <a:pPr marL="0" marR="0" algn="ctr">
                        <a:spcBef>
                          <a:spcPts val="300"/>
                        </a:spcBef>
                        <a:spcAft>
                          <a:spcPts val="300"/>
                        </a:spcAft>
                      </a:pPr>
                      <a:r>
                        <a:rPr lang="es-MX" sz="1100" b="1">
                          <a:effectLst/>
                          <a:latin typeface="+mn-lt"/>
                          <a:ea typeface="Times New Roman" panose="02020603050405020304" pitchFamily="18" charset="0"/>
                          <a:cs typeface="Calibri" panose="020F0502020204030204" pitchFamily="34" charset="0"/>
                        </a:rPr>
                        <a:t>2015</a:t>
                      </a:r>
                      <a:endParaRPr lang="es-ES" sz="1100">
                        <a:effectLst/>
                        <a:latin typeface="+mn-lt"/>
                        <a:ea typeface="Times New Roman" panose="02020603050405020304" pitchFamily="18" charset="0"/>
                        <a:cs typeface="Times New Roman" panose="02020603050405020304" pitchFamily="18" charset="0"/>
                      </a:endParaRPr>
                    </a:p>
                  </a:txBody>
                  <a:tcPr marL="44689" marR="446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r>
                        <a:rPr lang="es-MX" sz="1100" b="1">
                          <a:effectLst/>
                          <a:latin typeface="+mn-lt"/>
                          <a:ea typeface="Times New Roman" panose="02020603050405020304" pitchFamily="18" charset="0"/>
                          <a:cs typeface="Calibri" panose="020F0502020204030204" pitchFamily="34" charset="0"/>
                        </a:rPr>
                        <a:t>2016</a:t>
                      </a:r>
                      <a:endParaRPr lang="es-ES" sz="1100">
                        <a:effectLst/>
                        <a:latin typeface="+mn-lt"/>
                        <a:ea typeface="Times New Roman" panose="02020603050405020304" pitchFamily="18" charset="0"/>
                        <a:cs typeface="Times New Roman" panose="02020603050405020304" pitchFamily="18" charset="0"/>
                      </a:endParaRPr>
                    </a:p>
                  </a:txBody>
                  <a:tcPr marL="44689" marR="446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r>
                        <a:rPr lang="es-MX" sz="1100" b="1" dirty="0">
                          <a:effectLst/>
                          <a:latin typeface="+mn-lt"/>
                          <a:ea typeface="Times New Roman" panose="02020603050405020304" pitchFamily="18" charset="0"/>
                          <a:cs typeface="Calibri" panose="020F0502020204030204" pitchFamily="34" charset="0"/>
                        </a:rPr>
                        <a:t>2017</a:t>
                      </a:r>
                      <a:endParaRPr lang="es-ES" sz="1100" dirty="0">
                        <a:effectLst/>
                        <a:latin typeface="+mn-lt"/>
                        <a:ea typeface="Times New Roman" panose="02020603050405020304" pitchFamily="18" charset="0"/>
                        <a:cs typeface="Times New Roman" panose="02020603050405020304" pitchFamily="18" charset="0"/>
                      </a:endParaRPr>
                    </a:p>
                  </a:txBody>
                  <a:tcPr marL="44689" marR="446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1170392"/>
                  </a:ext>
                </a:extLst>
              </a:tr>
              <a:tr h="3589019">
                <a:tc>
                  <a:txBody>
                    <a:bodyPr/>
                    <a:lstStyle/>
                    <a:p>
                      <a:pPr marL="342900" marR="0" lvl="0" indent="-342900">
                        <a:spcBef>
                          <a:spcPts val="200"/>
                        </a:spcBef>
                        <a:spcAft>
                          <a:spcPts val="200"/>
                        </a:spcAft>
                        <a:buFont typeface="Arial" panose="020B0604020202020204" pitchFamily="34" charset="0"/>
                        <a:buChar char="•"/>
                        <a:tabLst>
                          <a:tab pos="111125" algn="l"/>
                        </a:tabLst>
                      </a:pPr>
                      <a:r>
                        <a:rPr lang="es-MX" sz="1100" dirty="0">
                          <a:effectLst/>
                          <a:latin typeface="+mn-lt"/>
                          <a:ea typeface="Times New Roman" panose="02020603050405020304" pitchFamily="18" charset="0"/>
                          <a:cs typeface="Calibri" panose="020F0502020204030204" pitchFamily="34" charset="0"/>
                        </a:rPr>
                        <a:t>Diagnósticos de oferta y demanda de información estadística y geográfica; tecnologías de información; los usos potenciales de información geográfica para fines estadísticos; y el grado de preparación en datos abiertos en Jalisco. </a:t>
                      </a:r>
                      <a:endParaRPr lang="es-ES" sz="1100" dirty="0">
                        <a:effectLst/>
                        <a:latin typeface="+mn-lt"/>
                        <a:ea typeface="Times New Roman" panose="02020603050405020304" pitchFamily="18" charset="0"/>
                        <a:cs typeface="Times New Roman" panose="02020603050405020304" pitchFamily="18" charset="0"/>
                      </a:endParaRPr>
                    </a:p>
                    <a:p>
                      <a:pPr marL="342900" marR="0" lvl="0" indent="-342900">
                        <a:spcBef>
                          <a:spcPts val="200"/>
                        </a:spcBef>
                        <a:spcAft>
                          <a:spcPts val="200"/>
                        </a:spcAft>
                        <a:buFont typeface="Arial" panose="020B0604020202020204" pitchFamily="34" charset="0"/>
                        <a:buChar char="•"/>
                        <a:tabLst>
                          <a:tab pos="111125" algn="l"/>
                        </a:tabLst>
                      </a:pPr>
                      <a:r>
                        <a:rPr lang="es-MX" sz="1100" dirty="0">
                          <a:effectLst/>
                          <a:latin typeface="+mn-lt"/>
                          <a:ea typeface="Times New Roman" panose="02020603050405020304" pitchFamily="18" charset="0"/>
                          <a:cs typeface="Calibri" panose="020F0502020204030204" pitchFamily="34" charset="0"/>
                        </a:rPr>
                        <a:t>Más de 150 participantes de 50 instituciones públicas, privadas y organizaciones de la sociedad civil, productoras y usuarias de información estadística y geográfica.</a:t>
                      </a:r>
                      <a:endParaRPr lang="es-ES" sz="1100" dirty="0">
                        <a:effectLst/>
                        <a:latin typeface="+mn-lt"/>
                        <a:ea typeface="Times New Roman" panose="02020603050405020304" pitchFamily="18" charset="0"/>
                        <a:cs typeface="Times New Roman" panose="02020603050405020304" pitchFamily="18" charset="0"/>
                      </a:endParaRPr>
                    </a:p>
                    <a:p>
                      <a:pPr marL="342900" marR="0" lvl="0" indent="-342900">
                        <a:spcBef>
                          <a:spcPts val="200"/>
                        </a:spcBef>
                        <a:spcAft>
                          <a:spcPts val="200"/>
                        </a:spcAft>
                        <a:buFont typeface="Arial" panose="020B0604020202020204" pitchFamily="34" charset="0"/>
                        <a:buChar char="•"/>
                        <a:tabLst>
                          <a:tab pos="111125" algn="l"/>
                        </a:tabLst>
                      </a:pPr>
                      <a:r>
                        <a:rPr lang="es-MX" sz="1100" dirty="0">
                          <a:effectLst/>
                          <a:latin typeface="+mn-lt"/>
                          <a:ea typeface="Times New Roman" panose="02020603050405020304" pitchFamily="18" charset="0"/>
                          <a:cs typeface="Calibri" panose="020F0502020204030204" pitchFamily="34" charset="0"/>
                        </a:rPr>
                        <a:t>Se generaron 49 perfiles de proyectos para la mejora del Sistema de Información Estratégica del Estado de Jalisco y sus Municipios. </a:t>
                      </a:r>
                      <a:endParaRPr lang="es-ES" sz="1100" dirty="0">
                        <a:effectLst/>
                        <a:latin typeface="+mn-lt"/>
                        <a:ea typeface="Times New Roman" panose="02020603050405020304" pitchFamily="18" charset="0"/>
                        <a:cs typeface="Times New Roman" panose="02020603050405020304" pitchFamily="18" charset="0"/>
                      </a:endParaRPr>
                    </a:p>
                    <a:p>
                      <a:pPr marL="342900" marR="0" lvl="0" indent="-342900">
                        <a:spcBef>
                          <a:spcPts val="200"/>
                        </a:spcBef>
                        <a:spcAft>
                          <a:spcPts val="200"/>
                        </a:spcAft>
                        <a:buFont typeface="Arial" panose="020B0604020202020204" pitchFamily="34" charset="0"/>
                        <a:buChar char="•"/>
                        <a:tabLst>
                          <a:tab pos="111125" algn="l"/>
                        </a:tabLst>
                      </a:pPr>
                      <a:r>
                        <a:rPr lang="es-MX" sz="1100" dirty="0">
                          <a:effectLst/>
                          <a:latin typeface="+mn-lt"/>
                          <a:ea typeface="Times New Roman" panose="02020603050405020304" pitchFamily="18" charset="0"/>
                          <a:cs typeface="Calibri" panose="020F0502020204030204" pitchFamily="34" charset="0"/>
                        </a:rPr>
                        <a:t>Lanzamiento del portal datos.jalisco.gob.mx</a:t>
                      </a:r>
                      <a:endParaRPr lang="es-ES" sz="1100" dirty="0">
                        <a:effectLst/>
                        <a:latin typeface="+mn-lt"/>
                        <a:ea typeface="Times New Roman" panose="02020603050405020304" pitchFamily="18" charset="0"/>
                        <a:cs typeface="Times New Roman" panose="02020603050405020304" pitchFamily="18" charset="0"/>
                      </a:endParaRPr>
                    </a:p>
                    <a:p>
                      <a:pPr marL="0" marR="0">
                        <a:spcBef>
                          <a:spcPts val="200"/>
                        </a:spcBef>
                        <a:spcAft>
                          <a:spcPts val="200"/>
                        </a:spcAft>
                      </a:pPr>
                      <a:r>
                        <a:rPr lang="es-MX" sz="1100" dirty="0">
                          <a:effectLst/>
                          <a:latin typeface="+mn-lt"/>
                          <a:ea typeface="Times New Roman" panose="02020603050405020304" pitchFamily="18" charset="0"/>
                          <a:cs typeface="Calibri" panose="020F0502020204030204" pitchFamily="34" charset="0"/>
                        </a:rPr>
                        <a:t> </a:t>
                      </a:r>
                      <a:endParaRPr lang="es-ES" sz="1100" dirty="0">
                        <a:effectLst/>
                        <a:latin typeface="+mn-lt"/>
                        <a:ea typeface="Times New Roman" panose="02020603050405020304" pitchFamily="18" charset="0"/>
                        <a:cs typeface="Times New Roman" panose="02020603050405020304" pitchFamily="18" charset="0"/>
                      </a:endParaRPr>
                    </a:p>
                  </a:txBody>
                  <a:tcPr marL="44689" marR="446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spcBef>
                          <a:spcPts val="200"/>
                        </a:spcBef>
                        <a:spcAft>
                          <a:spcPts val="200"/>
                        </a:spcAft>
                        <a:buFont typeface="Arial" panose="020B0604020202020204" pitchFamily="34" charset="0"/>
                        <a:buChar char="•"/>
                        <a:tabLst>
                          <a:tab pos="111125" algn="l"/>
                        </a:tabLst>
                      </a:pPr>
                      <a:r>
                        <a:rPr lang="es-MX" sz="1100">
                          <a:effectLst/>
                          <a:latin typeface="+mn-lt"/>
                          <a:ea typeface="Times New Roman" panose="02020603050405020304" pitchFamily="18" charset="0"/>
                          <a:cs typeface="Calibri" panose="020F0502020204030204" pitchFamily="34" charset="0"/>
                        </a:rPr>
                        <a:t>Diseño de las estrategias de Desarrollo Estadístico y de Diseminación de Datos. </a:t>
                      </a:r>
                      <a:endParaRPr lang="es-ES" sz="1100">
                        <a:effectLst/>
                        <a:latin typeface="+mn-lt"/>
                        <a:ea typeface="Times New Roman" panose="02020603050405020304" pitchFamily="18" charset="0"/>
                        <a:cs typeface="Times New Roman" panose="02020603050405020304" pitchFamily="18" charset="0"/>
                      </a:endParaRPr>
                    </a:p>
                    <a:p>
                      <a:pPr marL="342900" marR="0" lvl="0" indent="-342900">
                        <a:spcBef>
                          <a:spcPts val="200"/>
                        </a:spcBef>
                        <a:spcAft>
                          <a:spcPts val="200"/>
                        </a:spcAft>
                        <a:buFont typeface="Arial" panose="020B0604020202020204" pitchFamily="34" charset="0"/>
                        <a:buChar char="•"/>
                        <a:tabLst>
                          <a:tab pos="111125" algn="l"/>
                        </a:tabLst>
                      </a:pPr>
                      <a:r>
                        <a:rPr lang="es-MX" sz="1100">
                          <a:effectLst/>
                          <a:latin typeface="+mn-lt"/>
                          <a:ea typeface="Times New Roman" panose="02020603050405020304" pitchFamily="18" charset="0"/>
                          <a:cs typeface="Calibri" panose="020F0502020204030204" pitchFamily="34" charset="0"/>
                        </a:rPr>
                        <a:t>Desarrollo de capacidades institucionales y colaboración interinstitucional.</a:t>
                      </a:r>
                      <a:endParaRPr lang="es-ES" sz="1100">
                        <a:effectLst/>
                        <a:latin typeface="+mn-lt"/>
                        <a:ea typeface="Times New Roman" panose="02020603050405020304" pitchFamily="18" charset="0"/>
                        <a:cs typeface="Times New Roman" panose="02020603050405020304" pitchFamily="18" charset="0"/>
                      </a:endParaRPr>
                    </a:p>
                    <a:p>
                      <a:pPr marL="342900" marR="0" lvl="0" indent="-342900">
                        <a:spcBef>
                          <a:spcPts val="200"/>
                        </a:spcBef>
                        <a:spcAft>
                          <a:spcPts val="200"/>
                        </a:spcAft>
                        <a:buFont typeface="Arial" panose="020B0604020202020204" pitchFamily="34" charset="0"/>
                        <a:buChar char="•"/>
                        <a:tabLst>
                          <a:tab pos="111125" algn="l"/>
                        </a:tabLst>
                      </a:pPr>
                      <a:r>
                        <a:rPr lang="es-MX" sz="1100">
                          <a:effectLst/>
                          <a:latin typeface="+mn-lt"/>
                          <a:ea typeface="Times New Roman" panose="02020603050405020304" pitchFamily="18" charset="0"/>
                          <a:cs typeface="Calibri" panose="020F0502020204030204" pitchFamily="34" charset="0"/>
                        </a:rPr>
                        <a:t>Se evaluaron con HECRA 26 registros administrativos de 19 instituciones. (51% del CEIEG)</a:t>
                      </a:r>
                      <a:endParaRPr lang="es-ES" sz="1100">
                        <a:effectLst/>
                        <a:latin typeface="+mn-lt"/>
                        <a:ea typeface="Times New Roman" panose="02020603050405020304" pitchFamily="18" charset="0"/>
                        <a:cs typeface="Times New Roman" panose="02020603050405020304" pitchFamily="18" charset="0"/>
                      </a:endParaRPr>
                    </a:p>
                    <a:p>
                      <a:pPr marL="342900" marR="0" lvl="0" indent="-342900">
                        <a:spcBef>
                          <a:spcPts val="200"/>
                        </a:spcBef>
                        <a:spcAft>
                          <a:spcPts val="200"/>
                        </a:spcAft>
                        <a:buFont typeface="Arial" panose="020B0604020202020204" pitchFamily="34" charset="0"/>
                        <a:buChar char="•"/>
                        <a:tabLst>
                          <a:tab pos="111125" algn="l"/>
                        </a:tabLst>
                      </a:pPr>
                      <a:r>
                        <a:rPr lang="es-MX" sz="1100">
                          <a:effectLst/>
                          <a:latin typeface="+mn-lt"/>
                          <a:ea typeface="Times New Roman" panose="02020603050405020304" pitchFamily="18" charset="0"/>
                          <a:cs typeface="Calibri" panose="020F0502020204030204" pitchFamily="34" charset="0"/>
                        </a:rPr>
                        <a:t>Se documentaron 14 operaciones estadísticas en apego al estándar internacional DDI (</a:t>
                      </a:r>
                      <a:r>
                        <a:rPr lang="es-MX" sz="1100" i="1">
                          <a:effectLst/>
                          <a:latin typeface="+mn-lt"/>
                          <a:ea typeface="Times New Roman" panose="02020603050405020304" pitchFamily="18" charset="0"/>
                          <a:cs typeface="Calibri" panose="020F0502020204030204" pitchFamily="34" charset="0"/>
                        </a:rPr>
                        <a:t>Data Documentation Initiative</a:t>
                      </a:r>
                      <a:r>
                        <a:rPr lang="es-MX" sz="1100">
                          <a:effectLst/>
                          <a:latin typeface="+mn-lt"/>
                          <a:ea typeface="Times New Roman" panose="02020603050405020304" pitchFamily="18" charset="0"/>
                          <a:cs typeface="Calibri" panose="020F0502020204030204" pitchFamily="34" charset="0"/>
                        </a:rPr>
                        <a:t>). </a:t>
                      </a:r>
                      <a:endParaRPr lang="es-ES" sz="1100">
                        <a:effectLst/>
                        <a:latin typeface="+mn-lt"/>
                        <a:ea typeface="Times New Roman" panose="02020603050405020304" pitchFamily="18" charset="0"/>
                        <a:cs typeface="Times New Roman" panose="02020603050405020304" pitchFamily="18" charset="0"/>
                      </a:endParaRPr>
                    </a:p>
                    <a:p>
                      <a:pPr marL="342900" marR="0" lvl="0" indent="-342900">
                        <a:spcBef>
                          <a:spcPts val="200"/>
                        </a:spcBef>
                        <a:spcAft>
                          <a:spcPts val="200"/>
                        </a:spcAft>
                        <a:buFont typeface="Arial" panose="020B0604020202020204" pitchFamily="34" charset="0"/>
                        <a:buChar char="•"/>
                        <a:tabLst>
                          <a:tab pos="111125" algn="l"/>
                        </a:tabLst>
                      </a:pPr>
                      <a:r>
                        <a:rPr lang="es-MX" sz="1100">
                          <a:effectLst/>
                          <a:latin typeface="+mn-lt"/>
                          <a:ea typeface="Times New Roman" panose="02020603050405020304" pitchFamily="18" charset="0"/>
                          <a:cs typeface="Calibri" panose="020F0502020204030204" pitchFamily="34" charset="0"/>
                        </a:rPr>
                        <a:t>120 especialistas capacitados.   </a:t>
                      </a:r>
                      <a:endParaRPr lang="es-ES" sz="1100">
                        <a:effectLst/>
                        <a:latin typeface="+mn-lt"/>
                        <a:ea typeface="Times New Roman" panose="02020603050405020304" pitchFamily="18" charset="0"/>
                        <a:cs typeface="Times New Roman" panose="02020603050405020304" pitchFamily="18" charset="0"/>
                      </a:endParaRPr>
                    </a:p>
                    <a:p>
                      <a:pPr marL="342900" marR="0" lvl="0" indent="-342900">
                        <a:spcBef>
                          <a:spcPts val="200"/>
                        </a:spcBef>
                        <a:spcAft>
                          <a:spcPts val="200"/>
                        </a:spcAft>
                        <a:buFont typeface="Arial" panose="020B0604020202020204" pitchFamily="34" charset="0"/>
                        <a:buChar char="•"/>
                        <a:tabLst>
                          <a:tab pos="111125" algn="l"/>
                        </a:tabLst>
                      </a:pPr>
                      <a:r>
                        <a:rPr lang="es-MX" sz="1100">
                          <a:effectLst/>
                          <a:latin typeface="+mn-lt"/>
                          <a:ea typeface="Times New Roman" panose="02020603050405020304" pitchFamily="18" charset="0"/>
                          <a:cs typeface="Calibri" panose="020F0502020204030204" pitchFamily="34" charset="0"/>
                        </a:rPr>
                        <a:t>Estrategia de Datos Abiertos supera los 250 datasets liberados en el portal datos.jalisco.gob.mx y más de 200 en el nacional.</a:t>
                      </a:r>
                      <a:endParaRPr lang="es-ES" sz="1100">
                        <a:effectLst/>
                        <a:latin typeface="+mn-lt"/>
                        <a:ea typeface="Times New Roman" panose="02020603050405020304" pitchFamily="18" charset="0"/>
                        <a:cs typeface="Times New Roman" panose="02020603050405020304" pitchFamily="18" charset="0"/>
                      </a:endParaRPr>
                    </a:p>
                    <a:p>
                      <a:pPr marL="0" marR="0">
                        <a:spcBef>
                          <a:spcPts val="200"/>
                        </a:spcBef>
                        <a:spcAft>
                          <a:spcPts val="200"/>
                        </a:spcAft>
                      </a:pPr>
                      <a:r>
                        <a:rPr lang="es-MX" sz="1100">
                          <a:effectLst/>
                          <a:latin typeface="+mn-lt"/>
                          <a:ea typeface="Times New Roman" panose="02020603050405020304" pitchFamily="18" charset="0"/>
                          <a:cs typeface="Calibri" panose="020F0502020204030204" pitchFamily="34" charset="0"/>
                        </a:rPr>
                        <a:t> </a:t>
                      </a:r>
                      <a:endParaRPr lang="es-ES" sz="1100">
                        <a:effectLst/>
                        <a:latin typeface="+mn-lt"/>
                        <a:ea typeface="Times New Roman" panose="02020603050405020304" pitchFamily="18" charset="0"/>
                        <a:cs typeface="Times New Roman" panose="02020603050405020304" pitchFamily="18" charset="0"/>
                      </a:endParaRPr>
                    </a:p>
                  </a:txBody>
                  <a:tcPr marL="44689" marR="446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spcBef>
                          <a:spcPts val="200"/>
                        </a:spcBef>
                        <a:spcAft>
                          <a:spcPts val="200"/>
                        </a:spcAft>
                        <a:buFont typeface="Arial" panose="020B0604020202020204" pitchFamily="34" charset="0"/>
                        <a:buChar char="•"/>
                        <a:tabLst>
                          <a:tab pos="111125" algn="l"/>
                        </a:tabLst>
                      </a:pPr>
                      <a:r>
                        <a:rPr lang="es-MX" sz="1100" dirty="0">
                          <a:effectLst/>
                          <a:latin typeface="+mn-lt"/>
                          <a:ea typeface="Times New Roman" panose="02020603050405020304" pitchFamily="18" charset="0"/>
                          <a:cs typeface="Calibri" panose="020F0502020204030204" pitchFamily="34" charset="0"/>
                        </a:rPr>
                        <a:t>Más de 130 funcionarios de áreas de Planeación, Programación, Presupuesto y Evaluación capacitados. (24 instituciones)</a:t>
                      </a:r>
                      <a:endParaRPr lang="es-ES" sz="1100" dirty="0">
                        <a:effectLst/>
                        <a:latin typeface="+mn-lt"/>
                        <a:ea typeface="Times New Roman" panose="02020603050405020304" pitchFamily="18" charset="0"/>
                        <a:cs typeface="Times New Roman" panose="02020603050405020304" pitchFamily="18" charset="0"/>
                      </a:endParaRPr>
                    </a:p>
                    <a:p>
                      <a:pPr marL="342900" marR="0" lvl="0" indent="-342900">
                        <a:spcBef>
                          <a:spcPts val="200"/>
                        </a:spcBef>
                        <a:spcAft>
                          <a:spcPts val="200"/>
                        </a:spcAft>
                        <a:buFont typeface="Arial" panose="020B0604020202020204" pitchFamily="34" charset="0"/>
                        <a:buChar char="•"/>
                        <a:tabLst>
                          <a:tab pos="111125" algn="l"/>
                        </a:tabLst>
                      </a:pPr>
                      <a:r>
                        <a:rPr lang="es-MX" sz="1100" dirty="0">
                          <a:effectLst/>
                          <a:latin typeface="+mn-lt"/>
                          <a:ea typeface="Times New Roman" panose="02020603050405020304" pitchFamily="18" charset="0"/>
                          <a:cs typeface="Calibri" panose="020F0502020204030204" pitchFamily="34" charset="0"/>
                        </a:rPr>
                        <a:t>Cuatro herramientas de Monitoreo y Evaluación:</a:t>
                      </a:r>
                      <a:endParaRPr lang="es-ES" sz="1100" dirty="0">
                        <a:effectLst/>
                        <a:latin typeface="+mn-lt"/>
                        <a:ea typeface="Times New Roman" panose="02020603050405020304" pitchFamily="18" charset="0"/>
                        <a:cs typeface="Times New Roman" panose="02020603050405020304" pitchFamily="18" charset="0"/>
                      </a:endParaRPr>
                    </a:p>
                    <a:p>
                      <a:pPr marL="742950" marR="0" lvl="1" indent="-285750">
                        <a:spcBef>
                          <a:spcPts val="200"/>
                        </a:spcBef>
                        <a:spcAft>
                          <a:spcPts val="200"/>
                        </a:spcAft>
                        <a:buFont typeface="Wingdings" panose="05000000000000000000" pitchFamily="2" charset="2"/>
                        <a:buChar char=""/>
                        <a:tabLst>
                          <a:tab pos="322580" algn="l"/>
                        </a:tabLst>
                      </a:pPr>
                      <a:r>
                        <a:rPr lang="es-MX" sz="1100" dirty="0">
                          <a:effectLst/>
                          <a:latin typeface="+mn-lt"/>
                          <a:ea typeface="Times New Roman" panose="02020603050405020304" pitchFamily="18" charset="0"/>
                          <a:cs typeface="Calibri" panose="020F0502020204030204" pitchFamily="34" charset="0"/>
                        </a:rPr>
                        <a:t>HECI-Herramienta para Evaluación de la Calidad de los Indicadores</a:t>
                      </a:r>
                      <a:endParaRPr lang="es-ES" sz="1100" dirty="0">
                        <a:effectLst/>
                        <a:latin typeface="+mn-lt"/>
                        <a:ea typeface="Times New Roman" panose="02020603050405020304" pitchFamily="18" charset="0"/>
                        <a:cs typeface="Times New Roman" panose="02020603050405020304" pitchFamily="18" charset="0"/>
                      </a:endParaRPr>
                    </a:p>
                    <a:p>
                      <a:pPr marL="742950" marR="0" lvl="1" indent="-285750">
                        <a:spcBef>
                          <a:spcPts val="200"/>
                        </a:spcBef>
                        <a:spcAft>
                          <a:spcPts val="200"/>
                        </a:spcAft>
                        <a:buFont typeface="Wingdings" panose="05000000000000000000" pitchFamily="2" charset="2"/>
                        <a:buChar char=""/>
                        <a:tabLst>
                          <a:tab pos="322580" algn="l"/>
                        </a:tabLst>
                      </a:pPr>
                      <a:r>
                        <a:rPr lang="es-MX" sz="1100" dirty="0">
                          <a:effectLst/>
                          <a:latin typeface="+mn-lt"/>
                          <a:ea typeface="Times New Roman" panose="02020603050405020304" pitchFamily="18" charset="0"/>
                          <a:cs typeface="Calibri" panose="020F0502020204030204" pitchFamily="34" charset="0"/>
                        </a:rPr>
                        <a:t>CMG - Cuadro de Mando Gubernamental </a:t>
                      </a:r>
                      <a:endParaRPr lang="es-ES" sz="1100" dirty="0">
                        <a:effectLst/>
                        <a:latin typeface="+mn-lt"/>
                        <a:ea typeface="Times New Roman" panose="02020603050405020304" pitchFamily="18" charset="0"/>
                        <a:cs typeface="Times New Roman" panose="02020603050405020304" pitchFamily="18" charset="0"/>
                      </a:endParaRPr>
                    </a:p>
                    <a:p>
                      <a:pPr marL="742950" marR="0" lvl="1" indent="-285750">
                        <a:spcBef>
                          <a:spcPts val="200"/>
                        </a:spcBef>
                        <a:spcAft>
                          <a:spcPts val="200"/>
                        </a:spcAft>
                        <a:buFont typeface="Wingdings" panose="05000000000000000000" pitchFamily="2" charset="2"/>
                        <a:buChar char=""/>
                        <a:tabLst>
                          <a:tab pos="322580" algn="l"/>
                        </a:tabLst>
                      </a:pPr>
                      <a:r>
                        <a:rPr lang="es-MX" sz="1100" dirty="0">
                          <a:effectLst/>
                          <a:latin typeface="+mn-lt"/>
                          <a:ea typeface="Times New Roman" panose="02020603050405020304" pitchFamily="18" charset="0"/>
                          <a:cs typeface="Calibri" panose="020F0502020204030204" pitchFamily="34" charset="0"/>
                        </a:rPr>
                        <a:t>MGMP - Marco de Gasto de Mediano Plazo</a:t>
                      </a:r>
                      <a:endParaRPr lang="es-ES" sz="1100" dirty="0">
                        <a:effectLst/>
                        <a:latin typeface="+mn-lt"/>
                        <a:ea typeface="Times New Roman" panose="02020603050405020304" pitchFamily="18" charset="0"/>
                        <a:cs typeface="Times New Roman" panose="02020603050405020304" pitchFamily="18" charset="0"/>
                      </a:endParaRPr>
                    </a:p>
                    <a:p>
                      <a:pPr marL="742950" marR="0" lvl="1" indent="-285750">
                        <a:spcBef>
                          <a:spcPts val="200"/>
                        </a:spcBef>
                        <a:spcAft>
                          <a:spcPts val="200"/>
                        </a:spcAft>
                        <a:buFont typeface="Wingdings" panose="05000000000000000000" pitchFamily="2" charset="2"/>
                        <a:buChar char=""/>
                        <a:tabLst>
                          <a:tab pos="322580" algn="l"/>
                        </a:tabLst>
                      </a:pPr>
                      <a:r>
                        <a:rPr lang="es-MX" sz="1100" dirty="0">
                          <a:effectLst/>
                          <a:latin typeface="+mn-lt"/>
                          <a:ea typeface="Times New Roman" panose="02020603050405020304" pitchFamily="18" charset="0"/>
                          <a:cs typeface="Calibri" panose="020F0502020204030204" pitchFamily="34" charset="0"/>
                        </a:rPr>
                        <a:t>HEDA - Herramienta de Evaluación de Datos para su Apertura</a:t>
                      </a:r>
                      <a:endParaRPr lang="es-ES" sz="1100" dirty="0">
                        <a:effectLst/>
                        <a:latin typeface="+mn-lt"/>
                        <a:ea typeface="Times New Roman" panose="02020603050405020304" pitchFamily="18" charset="0"/>
                        <a:cs typeface="Times New Roman" panose="02020603050405020304" pitchFamily="18" charset="0"/>
                      </a:endParaRPr>
                    </a:p>
                    <a:p>
                      <a:pPr marL="342900" marR="0" lvl="0" indent="-342900">
                        <a:spcBef>
                          <a:spcPts val="200"/>
                        </a:spcBef>
                        <a:spcAft>
                          <a:spcPts val="200"/>
                        </a:spcAft>
                        <a:buFont typeface="Arial" panose="020B0604020202020204" pitchFamily="34" charset="0"/>
                        <a:buChar char="•"/>
                        <a:tabLst>
                          <a:tab pos="111125" algn="l"/>
                        </a:tabLst>
                      </a:pPr>
                      <a:r>
                        <a:rPr lang="es-MX" sz="1100" dirty="0">
                          <a:effectLst/>
                          <a:latin typeface="+mn-lt"/>
                          <a:ea typeface="Times New Roman" panose="02020603050405020304" pitchFamily="18" charset="0"/>
                          <a:cs typeface="Calibri" panose="020F0502020204030204" pitchFamily="34" charset="0"/>
                        </a:rPr>
                        <a:t>Trabajo intergubernamental hacia un sistema de M&amp;E, con 5 instituciones del Poder Ejecutivo; ASEJ (Poder Legislativo); ITEI; y el observatorio ciudadano Jalisco Cómo Vamos.</a:t>
                      </a:r>
                      <a:endParaRPr lang="es-ES" sz="1100" dirty="0">
                        <a:effectLst/>
                        <a:latin typeface="+mn-lt"/>
                        <a:ea typeface="Times New Roman" panose="02020603050405020304" pitchFamily="18" charset="0"/>
                        <a:cs typeface="Times New Roman" panose="02020603050405020304" pitchFamily="18" charset="0"/>
                      </a:endParaRPr>
                    </a:p>
                  </a:txBody>
                  <a:tcPr marL="44689" marR="446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6207709"/>
                  </a:ext>
                </a:extLst>
              </a:tr>
            </a:tbl>
          </a:graphicData>
        </a:graphic>
      </p:graphicFrame>
    </p:spTree>
    <p:extLst>
      <p:ext uri="{BB962C8B-B14F-4D97-AF65-F5344CB8AC3E}">
        <p14:creationId xmlns:p14="http://schemas.microsoft.com/office/powerpoint/2010/main" val="36893223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asted-image.pdf"/>
          <p:cNvPicPr/>
          <p:nvPr/>
        </p:nvPicPr>
        <p:blipFill>
          <a:blip r:embed="rId2" cstate="screen">
            <a:extLst>
              <a:ext uri="{28A0092B-C50C-407E-A947-70E740481C1C}">
                <a14:useLocalDpi xmlns:a14="http://schemas.microsoft.com/office/drawing/2010/main"/>
              </a:ext>
            </a:extLst>
          </a:blip>
          <a:stretch>
            <a:fillRect/>
          </a:stretch>
        </p:blipFill>
        <p:spPr>
          <a:xfrm rot="16200000">
            <a:off x="4449949" y="2596254"/>
            <a:ext cx="3082552" cy="285360"/>
          </a:xfrm>
          <a:prstGeom prst="rect">
            <a:avLst/>
          </a:prstGeom>
          <a:ln w="12700">
            <a:miter lim="400000"/>
          </a:ln>
        </p:spPr>
      </p:pic>
      <p:pic>
        <p:nvPicPr>
          <p:cNvPr id="18" name="Imagen 1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7008" y="486207"/>
            <a:ext cx="5375275" cy="3621144"/>
          </a:xfrm>
          <a:prstGeom prst="rect">
            <a:avLst/>
          </a:prstGeom>
        </p:spPr>
      </p:pic>
      <p:sp>
        <p:nvSpPr>
          <p:cNvPr id="19" name="Rectángulo 18"/>
          <p:cNvSpPr/>
          <p:nvPr/>
        </p:nvSpPr>
        <p:spPr>
          <a:xfrm>
            <a:off x="2038199" y="3821709"/>
            <a:ext cx="1852891" cy="338554"/>
          </a:xfrm>
          <a:prstGeom prst="rect">
            <a:avLst/>
          </a:prstGeom>
        </p:spPr>
        <p:txBody>
          <a:bodyPr wrap="none">
            <a:spAutoFit/>
          </a:bodyPr>
          <a:lstStyle/>
          <a:p>
            <a:pPr algn="ctr">
              <a:buClr>
                <a:srgbClr val="CCCC00"/>
              </a:buClr>
              <a:buFont typeface="Wingdings" pitchFamily="2" charset="2"/>
              <a:buNone/>
            </a:pPr>
            <a:r>
              <a:rPr lang="es-MX" sz="1600" b="1" dirty="0">
                <a:solidFill>
                  <a:srgbClr val="800000"/>
                </a:solidFill>
                <a:cs typeface="Arial"/>
              </a:rPr>
              <a:t>www.iieg.gob.mx</a:t>
            </a:r>
          </a:p>
        </p:txBody>
      </p:sp>
      <p:sp>
        <p:nvSpPr>
          <p:cNvPr id="21" name="Text Box 11"/>
          <p:cNvSpPr txBox="1">
            <a:spLocks noChangeArrowheads="1"/>
          </p:cNvSpPr>
          <p:nvPr/>
        </p:nvSpPr>
        <p:spPr bwMode="auto">
          <a:xfrm>
            <a:off x="6156326" y="3151338"/>
            <a:ext cx="2532063" cy="1026728"/>
          </a:xfrm>
          <a:prstGeom prst="rect">
            <a:avLst/>
          </a:prstGeom>
          <a:noFill/>
          <a:ln w="9525">
            <a:noFill/>
            <a:miter lim="800000"/>
            <a:headEnd/>
            <a:tailEnd/>
          </a:ln>
        </p:spPr>
        <p:txBody>
          <a:bodyPr wrap="square" lIns="102397" tIns="51199" rIns="102397" bIns="51199">
            <a:spAutoFit/>
          </a:bodyPr>
          <a:lstStyle/>
          <a:p>
            <a:pPr algn="ctr">
              <a:buClr>
                <a:srgbClr val="CCCC00"/>
              </a:buClr>
              <a:buFont typeface="Wingdings" pitchFamily="2" charset="2"/>
              <a:buNone/>
            </a:pPr>
            <a:r>
              <a:rPr lang="es-MX" sz="1200" dirty="0">
                <a:solidFill>
                  <a:srgbClr val="000000"/>
                </a:solidFill>
                <a:cs typeface="Arial"/>
              </a:rPr>
              <a:t>Calzada de los Pirules No. 71</a:t>
            </a:r>
          </a:p>
          <a:p>
            <a:pPr algn="ctr">
              <a:buClr>
                <a:srgbClr val="CCCC00"/>
              </a:buClr>
              <a:buFont typeface="Wingdings" pitchFamily="2" charset="2"/>
              <a:buNone/>
            </a:pPr>
            <a:r>
              <a:rPr lang="es-MX" sz="1200" dirty="0">
                <a:solidFill>
                  <a:srgbClr val="000000"/>
                </a:solidFill>
                <a:cs typeface="Arial"/>
              </a:rPr>
              <a:t>Col. Ciudad </a:t>
            </a:r>
            <a:r>
              <a:rPr lang="es-MX" sz="1200" dirty="0" smtClean="0">
                <a:solidFill>
                  <a:srgbClr val="000000"/>
                </a:solidFill>
                <a:cs typeface="Arial"/>
              </a:rPr>
              <a:t>Granja C.P</a:t>
            </a:r>
            <a:r>
              <a:rPr lang="es-MX" sz="1200" dirty="0">
                <a:solidFill>
                  <a:srgbClr val="000000"/>
                </a:solidFill>
                <a:cs typeface="Arial"/>
              </a:rPr>
              <a:t>.45010</a:t>
            </a:r>
          </a:p>
          <a:p>
            <a:pPr algn="ctr">
              <a:buClr>
                <a:srgbClr val="CCCC00"/>
              </a:buClr>
              <a:buFont typeface="Wingdings" pitchFamily="2" charset="2"/>
              <a:buNone/>
            </a:pPr>
            <a:r>
              <a:rPr lang="es-MX" sz="1200" dirty="0">
                <a:solidFill>
                  <a:srgbClr val="000000"/>
                </a:solidFill>
                <a:cs typeface="Arial"/>
              </a:rPr>
              <a:t>Zapopan, Jalisco, México</a:t>
            </a:r>
          </a:p>
          <a:p>
            <a:pPr algn="ctr">
              <a:buClr>
                <a:srgbClr val="CCCC00"/>
              </a:buClr>
              <a:buFont typeface="Wingdings" pitchFamily="2" charset="2"/>
              <a:buNone/>
            </a:pPr>
            <a:r>
              <a:rPr lang="es-MX" sz="1200" dirty="0" smtClean="0">
                <a:solidFill>
                  <a:srgbClr val="000000"/>
                </a:solidFill>
                <a:cs typeface="Arial"/>
              </a:rPr>
              <a:t>Teléfono: (</a:t>
            </a:r>
            <a:r>
              <a:rPr lang="es-MX" sz="1200" dirty="0">
                <a:solidFill>
                  <a:srgbClr val="000000"/>
                </a:solidFill>
                <a:cs typeface="Arial"/>
              </a:rPr>
              <a:t>33) 3777-1770</a:t>
            </a:r>
          </a:p>
          <a:p>
            <a:pPr algn="ctr">
              <a:buClr>
                <a:srgbClr val="CCCC00"/>
              </a:buClr>
              <a:buFont typeface="Wingdings" pitchFamily="2" charset="2"/>
              <a:buNone/>
            </a:pPr>
            <a:r>
              <a:rPr lang="es-MX" sz="1200" dirty="0">
                <a:solidFill>
                  <a:srgbClr val="000000"/>
                </a:solidFill>
                <a:cs typeface="Arial"/>
                <a:hlinkClick r:id="rId4"/>
              </a:rPr>
              <a:t>contacto.iieg@jalisco.gob.mx</a:t>
            </a:r>
            <a:endParaRPr lang="es-MX" sz="1200" dirty="0">
              <a:solidFill>
                <a:srgbClr val="000000"/>
              </a:solidFill>
              <a:cs typeface="Arial"/>
            </a:endParaRPr>
          </a:p>
        </p:txBody>
      </p:sp>
      <p:sp>
        <p:nvSpPr>
          <p:cNvPr id="22" name="Text Box 11"/>
          <p:cNvSpPr txBox="1">
            <a:spLocks noChangeArrowheads="1"/>
          </p:cNvSpPr>
          <p:nvPr/>
        </p:nvSpPr>
        <p:spPr bwMode="auto">
          <a:xfrm>
            <a:off x="6156325" y="2591220"/>
            <a:ext cx="2532064" cy="262943"/>
          </a:xfrm>
          <a:prstGeom prst="rect">
            <a:avLst/>
          </a:prstGeom>
          <a:noFill/>
          <a:ln w="9525">
            <a:noFill/>
            <a:miter lim="800000"/>
            <a:headEnd/>
            <a:tailEnd/>
          </a:ln>
        </p:spPr>
        <p:txBody>
          <a:bodyPr wrap="square" lIns="72000" tIns="54000" rIns="72000" bIns="54000">
            <a:spAutoFit/>
          </a:bodyPr>
          <a:lstStyle/>
          <a:p>
            <a:pPr algn="ctr">
              <a:buClr>
                <a:srgbClr val="CCCC00"/>
              </a:buClr>
              <a:buFont typeface="Wingdings" pitchFamily="2" charset="2"/>
              <a:buNone/>
            </a:pPr>
            <a:r>
              <a:rPr lang="es-MX" sz="1000" b="1" dirty="0" smtClean="0">
                <a:solidFill>
                  <a:srgbClr val="800000"/>
                </a:solidFill>
                <a:cs typeface="Arial"/>
              </a:rPr>
              <a:t>Suscríbete a nuestro boletín</a:t>
            </a:r>
            <a:endParaRPr lang="es-MX" sz="1000" b="1" dirty="0">
              <a:solidFill>
                <a:srgbClr val="800000"/>
              </a:solidFill>
              <a:cs typeface="Arial"/>
            </a:endParaRPr>
          </a:p>
        </p:txBody>
      </p:sp>
      <p:pic>
        <p:nvPicPr>
          <p:cNvPr id="23" name="Imagen 2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42993" y="1282150"/>
            <a:ext cx="1358728" cy="1286041"/>
          </a:xfrm>
          <a:prstGeom prst="rect">
            <a:avLst/>
          </a:prstGeom>
          <a:ln w="3175" cmpd="sng">
            <a:solidFill>
              <a:schemeClr val="bg1">
                <a:lumMod val="85000"/>
              </a:schemeClr>
            </a:solidFill>
          </a:ln>
          <a:effectLst/>
        </p:spPr>
      </p:pic>
      <p:pic>
        <p:nvPicPr>
          <p:cNvPr id="24" name="Imagen 23"/>
          <p:cNvPicPr>
            <a:picLocks noChangeAspect="1"/>
          </p:cNvPicPr>
          <p:nvPr/>
        </p:nvPicPr>
        <p:blipFill>
          <a:blip r:embed="rId6"/>
          <a:stretch>
            <a:fillRect/>
          </a:stretch>
        </p:blipFill>
        <p:spPr>
          <a:xfrm>
            <a:off x="2416975" y="4184680"/>
            <a:ext cx="1131191" cy="163123"/>
          </a:xfrm>
          <a:prstGeom prst="rect">
            <a:avLst/>
          </a:prstGeom>
        </p:spPr>
      </p:pic>
    </p:spTree>
    <p:extLst>
      <p:ext uri="{BB962C8B-B14F-4D97-AF65-F5344CB8AC3E}">
        <p14:creationId xmlns:p14="http://schemas.microsoft.com/office/powerpoint/2010/main" val="38897938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A. Estrategia </a:t>
            </a:r>
            <a:r>
              <a:rPr lang="es-ES" dirty="0" smtClean="0"/>
              <a:t>offline</a:t>
            </a:r>
            <a:endParaRPr lang="es-ES" dirty="0"/>
          </a:p>
        </p:txBody>
      </p:sp>
      <p:sp>
        <p:nvSpPr>
          <p:cNvPr id="3" name="Marcador de contenido 2"/>
          <p:cNvSpPr>
            <a:spLocks noGrp="1"/>
          </p:cNvSpPr>
          <p:nvPr>
            <p:ph idx="1"/>
          </p:nvPr>
        </p:nvSpPr>
        <p:spPr>
          <a:xfrm>
            <a:off x="458788" y="2946049"/>
            <a:ext cx="1960560" cy="2145770"/>
          </a:xfrm>
        </p:spPr>
        <p:txBody>
          <a:bodyPr/>
          <a:lstStyle/>
          <a:p>
            <a:r>
              <a:rPr lang="es-ES" sz="1200" b="1" dirty="0"/>
              <a:t>Impresos</a:t>
            </a:r>
          </a:p>
          <a:p>
            <a:pPr marL="171450" indent="-171450">
              <a:buFont typeface="Arial"/>
              <a:buChar char="•"/>
            </a:pPr>
            <a:r>
              <a:rPr lang="es-ES" sz="1200" dirty="0"/>
              <a:t>Papelería institucional</a:t>
            </a:r>
          </a:p>
          <a:p>
            <a:pPr marL="171450" indent="-171450">
              <a:buFont typeface="Arial"/>
              <a:buChar char="•"/>
            </a:pPr>
            <a:r>
              <a:rPr lang="es-ES" sz="1200" dirty="0"/>
              <a:t>Folletería</a:t>
            </a:r>
          </a:p>
          <a:p>
            <a:pPr marL="171450" indent="-171450">
              <a:buFont typeface="Arial"/>
              <a:buChar char="•"/>
            </a:pPr>
            <a:r>
              <a:rPr lang="es-ES" sz="1200" dirty="0" smtClean="0"/>
              <a:t>Prensa</a:t>
            </a:r>
            <a:endParaRPr lang="es-ES" sz="1200" dirty="0"/>
          </a:p>
          <a:p>
            <a:endParaRPr lang="es-ES" sz="1200" dirty="0"/>
          </a:p>
        </p:txBody>
      </p:sp>
      <p:sp>
        <p:nvSpPr>
          <p:cNvPr id="5" name="Marcador de contenido 2"/>
          <p:cNvSpPr txBox="1">
            <a:spLocks/>
          </p:cNvSpPr>
          <p:nvPr/>
        </p:nvSpPr>
        <p:spPr>
          <a:xfrm>
            <a:off x="7027601" y="2946049"/>
            <a:ext cx="1660787" cy="2145770"/>
          </a:xfrm>
          <a:prstGeom prst="rect">
            <a:avLst/>
          </a:prstGeom>
        </p:spPr>
        <p:txBody>
          <a:bodyPr vert="horz" lIns="91440" tIns="45720" rIns="91440" bIns="45720" rtlCol="0">
            <a:noAutofit/>
          </a:bodyPr>
          <a:lstStyle>
            <a:lvl1pPr marL="0" indent="0" algn="l" defTabSz="457200" rtl="0" eaLnBrk="1" latinLnBrk="0" hangingPunct="1">
              <a:lnSpc>
                <a:spcPct val="100000"/>
              </a:lnSpc>
              <a:spcBef>
                <a:spcPts val="0"/>
              </a:spcBef>
              <a:buFont typeface="Arial"/>
              <a:buNone/>
              <a:defRPr sz="1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400" kern="1200">
                <a:solidFill>
                  <a:schemeClr val="tx1"/>
                </a:solidFill>
                <a:latin typeface="+mn-lt"/>
                <a:ea typeface="+mn-ea"/>
                <a:cs typeface="+mn-cs"/>
              </a:defRPr>
            </a:lvl2pPr>
            <a:lvl3pPr marL="1143000" indent="-228600" algn="l" defTabSz="457200" rtl="0" eaLnBrk="1" latinLnBrk="0" hangingPunct="1">
              <a:spcBef>
                <a:spcPct val="20000"/>
              </a:spcBef>
              <a:buFont typeface="Courier New"/>
              <a:buChar char="o"/>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s-ES" sz="1200" b="1" dirty="0"/>
              <a:t>Comunicación interna</a:t>
            </a:r>
          </a:p>
          <a:p>
            <a:pPr marL="171450" indent="-171450">
              <a:buFont typeface="Arial"/>
              <a:buChar char="•"/>
            </a:pPr>
            <a:r>
              <a:rPr lang="es-ES" sz="1200" dirty="0" smtClean="0"/>
              <a:t>Pantallas</a:t>
            </a:r>
          </a:p>
          <a:p>
            <a:pPr marL="171450" indent="-171450">
              <a:buFont typeface="Arial"/>
              <a:buChar char="•"/>
            </a:pPr>
            <a:r>
              <a:rPr lang="es-ES" sz="1200" dirty="0" smtClean="0"/>
              <a:t>Señalética</a:t>
            </a:r>
          </a:p>
          <a:p>
            <a:pPr marL="171450" indent="-171450">
              <a:buFont typeface="Arial"/>
              <a:buChar char="•"/>
            </a:pPr>
            <a:r>
              <a:rPr lang="es-ES" sz="1200" dirty="0" smtClean="0"/>
              <a:t>Materiales especiales </a:t>
            </a:r>
            <a:endParaRPr lang="es-ES" sz="1200" dirty="0"/>
          </a:p>
        </p:txBody>
      </p:sp>
      <p:sp>
        <p:nvSpPr>
          <p:cNvPr id="6" name="Marcador de contenido 2"/>
          <p:cNvSpPr txBox="1">
            <a:spLocks/>
          </p:cNvSpPr>
          <p:nvPr/>
        </p:nvSpPr>
        <p:spPr>
          <a:xfrm>
            <a:off x="2705366" y="2946049"/>
            <a:ext cx="1985167" cy="2145770"/>
          </a:xfrm>
          <a:prstGeom prst="rect">
            <a:avLst/>
          </a:prstGeom>
        </p:spPr>
        <p:txBody>
          <a:bodyPr vert="horz" lIns="91440" tIns="45720" rIns="91440" bIns="45720" rtlCol="0">
            <a:noAutofit/>
          </a:bodyPr>
          <a:lstStyle>
            <a:lvl1pPr marL="0" indent="0" algn="l" defTabSz="457200" rtl="0" eaLnBrk="1" latinLnBrk="0" hangingPunct="1">
              <a:lnSpc>
                <a:spcPct val="100000"/>
              </a:lnSpc>
              <a:spcBef>
                <a:spcPts val="0"/>
              </a:spcBef>
              <a:buFont typeface="Arial"/>
              <a:buNone/>
              <a:defRPr sz="1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400" kern="1200">
                <a:solidFill>
                  <a:schemeClr val="tx1"/>
                </a:solidFill>
                <a:latin typeface="+mn-lt"/>
                <a:ea typeface="+mn-ea"/>
                <a:cs typeface="+mn-cs"/>
              </a:defRPr>
            </a:lvl2pPr>
            <a:lvl3pPr marL="1143000" indent="-228600" algn="l" defTabSz="457200" rtl="0" eaLnBrk="1" latinLnBrk="0" hangingPunct="1">
              <a:spcBef>
                <a:spcPct val="20000"/>
              </a:spcBef>
              <a:buFont typeface="Courier New"/>
              <a:buChar char="o"/>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s-ES" sz="1200" b="1" dirty="0" smtClean="0"/>
              <a:t>Documentos</a:t>
            </a:r>
          </a:p>
          <a:p>
            <a:pPr marL="171450" indent="-171450">
              <a:buFont typeface="Arial"/>
              <a:buChar char="•"/>
            </a:pPr>
            <a:r>
              <a:rPr lang="es-ES" sz="1200" dirty="0" smtClean="0"/>
              <a:t>Informes de actividades</a:t>
            </a:r>
          </a:p>
          <a:p>
            <a:pPr marL="171450" indent="-171450">
              <a:buFont typeface="Arial"/>
              <a:buChar char="•"/>
            </a:pPr>
            <a:r>
              <a:rPr lang="es-ES" sz="1200" dirty="0" smtClean="0"/>
              <a:t>Publicaciones estadísticas</a:t>
            </a:r>
          </a:p>
          <a:p>
            <a:pPr marL="171450" indent="-171450">
              <a:buFont typeface="Arial"/>
              <a:buChar char="•"/>
            </a:pPr>
            <a:r>
              <a:rPr lang="es-ES" sz="1200" dirty="0" smtClean="0"/>
              <a:t>Presentaciones</a:t>
            </a:r>
          </a:p>
        </p:txBody>
      </p:sp>
      <p:pic>
        <p:nvPicPr>
          <p:cNvPr id="7" name="pasted-image.pdf"/>
          <p:cNvPicPr/>
          <p:nvPr/>
        </p:nvPicPr>
        <p:blipFill>
          <a:blip r:embed="rId2" cstate="screen">
            <a:extLst>
              <a:ext uri="{28A0092B-C50C-407E-A947-70E740481C1C}">
                <a14:useLocalDpi xmlns:a14="http://schemas.microsoft.com/office/drawing/2010/main"/>
              </a:ext>
            </a:extLst>
          </a:blip>
          <a:stretch>
            <a:fillRect/>
          </a:stretch>
        </p:blipFill>
        <p:spPr>
          <a:xfrm rot="16200000">
            <a:off x="1970177" y="3561910"/>
            <a:ext cx="1120594" cy="222251"/>
          </a:xfrm>
          <a:prstGeom prst="rect">
            <a:avLst/>
          </a:prstGeom>
          <a:ln w="12700">
            <a:miter lim="400000"/>
          </a:ln>
        </p:spPr>
      </p:pic>
      <p:pic>
        <p:nvPicPr>
          <p:cNvPr id="8" name="pasted-image.pdf"/>
          <p:cNvPicPr/>
          <p:nvPr/>
        </p:nvPicPr>
        <p:blipFill>
          <a:blip r:embed="rId2" cstate="screen">
            <a:extLst>
              <a:ext uri="{28A0092B-C50C-407E-A947-70E740481C1C}">
                <a14:useLocalDpi xmlns:a14="http://schemas.microsoft.com/office/drawing/2010/main"/>
              </a:ext>
            </a:extLst>
          </a:blip>
          <a:stretch>
            <a:fillRect/>
          </a:stretch>
        </p:blipFill>
        <p:spPr>
          <a:xfrm rot="16200000">
            <a:off x="4403817" y="3561910"/>
            <a:ext cx="1120593" cy="222251"/>
          </a:xfrm>
          <a:prstGeom prst="rect">
            <a:avLst/>
          </a:prstGeom>
          <a:ln w="12700">
            <a:miter lim="400000"/>
          </a:ln>
        </p:spPr>
      </p:pic>
      <p:pic>
        <p:nvPicPr>
          <p:cNvPr id="9" name="pasted-image.pdf"/>
          <p:cNvPicPr/>
          <p:nvPr/>
        </p:nvPicPr>
        <p:blipFill>
          <a:blip r:embed="rId2" cstate="screen">
            <a:extLst>
              <a:ext uri="{28A0092B-C50C-407E-A947-70E740481C1C}">
                <a14:useLocalDpi xmlns:a14="http://schemas.microsoft.com/office/drawing/2010/main"/>
              </a:ext>
            </a:extLst>
          </a:blip>
          <a:stretch>
            <a:fillRect/>
          </a:stretch>
        </p:blipFill>
        <p:spPr>
          <a:xfrm rot="16200000">
            <a:off x="6356179" y="3561910"/>
            <a:ext cx="1120593" cy="222251"/>
          </a:xfrm>
          <a:prstGeom prst="rect">
            <a:avLst/>
          </a:prstGeom>
          <a:ln w="12700">
            <a:miter lim="400000"/>
          </a:ln>
        </p:spPr>
      </p:pic>
      <p:sp>
        <p:nvSpPr>
          <p:cNvPr id="13" name="Marcador de contenido 2"/>
          <p:cNvSpPr txBox="1">
            <a:spLocks/>
          </p:cNvSpPr>
          <p:nvPr/>
        </p:nvSpPr>
        <p:spPr>
          <a:xfrm>
            <a:off x="455612" y="944562"/>
            <a:ext cx="8221663" cy="875771"/>
          </a:xfrm>
          <a:prstGeom prst="rect">
            <a:avLst/>
          </a:prstGeom>
        </p:spPr>
        <p:txBody>
          <a:bodyPr vert="horz" lIns="91440" tIns="45720" rIns="91440" bIns="45720" rtlCol="0">
            <a:noAutofit/>
          </a:bodyPr>
          <a:lstStyle>
            <a:lvl1pPr marL="0" indent="0" algn="l" defTabSz="457200" rtl="0" eaLnBrk="1" latinLnBrk="0" hangingPunct="1">
              <a:lnSpc>
                <a:spcPct val="100000"/>
              </a:lnSpc>
              <a:spcBef>
                <a:spcPts val="0"/>
              </a:spcBef>
              <a:buFont typeface="Arial"/>
              <a:buNone/>
              <a:defRPr sz="1400" kern="1200">
                <a:solidFill>
                  <a:schemeClr val="tx1"/>
                </a:solidFill>
                <a:latin typeface="+mn-lt"/>
                <a:ea typeface="+mn-ea"/>
                <a:cs typeface="+mn-cs"/>
              </a:defRPr>
            </a:lvl1pPr>
            <a:lvl2pPr marL="742950" indent="-285750" algn="l" defTabSz="457200" rtl="0" eaLnBrk="1" latinLnBrk="0" hangingPunct="1">
              <a:lnSpc>
                <a:spcPct val="100000"/>
              </a:lnSpc>
              <a:spcBef>
                <a:spcPts val="0"/>
              </a:spcBef>
              <a:buFont typeface="Arial"/>
              <a:buChar char="•"/>
              <a:defRPr sz="1400" kern="1200">
                <a:solidFill>
                  <a:schemeClr val="tx1"/>
                </a:solidFill>
                <a:latin typeface="+mn-lt"/>
                <a:ea typeface="+mn-ea"/>
                <a:cs typeface="+mn-cs"/>
              </a:defRPr>
            </a:lvl2pPr>
            <a:lvl3pPr marL="1143000" indent="-228600" algn="l" defTabSz="457200" rtl="0" eaLnBrk="1" latinLnBrk="0" hangingPunct="1">
              <a:lnSpc>
                <a:spcPct val="100000"/>
              </a:lnSpc>
              <a:spcBef>
                <a:spcPts val="0"/>
              </a:spcBef>
              <a:buFont typeface="Courier New"/>
              <a:buChar char="o"/>
              <a:defRPr sz="1400" kern="1200">
                <a:solidFill>
                  <a:schemeClr val="tx1"/>
                </a:solidFill>
                <a:latin typeface="+mn-lt"/>
                <a:ea typeface="+mn-ea"/>
                <a:cs typeface="+mn-cs"/>
              </a:defRPr>
            </a:lvl3pPr>
            <a:lvl4pPr marL="1600200" indent="-228600" algn="l" defTabSz="457200" rtl="0" eaLnBrk="1" latinLnBrk="0" hangingPunct="1">
              <a:lnSpc>
                <a:spcPct val="100000"/>
              </a:lnSpc>
              <a:spcBef>
                <a:spcPts val="0"/>
              </a:spcBef>
              <a:buFont typeface="Arial"/>
              <a:buChar char="–"/>
              <a:defRPr sz="1400" kern="1200">
                <a:solidFill>
                  <a:schemeClr val="tx1"/>
                </a:solidFill>
                <a:latin typeface="+mn-lt"/>
                <a:ea typeface="+mn-ea"/>
                <a:cs typeface="+mn-cs"/>
              </a:defRPr>
            </a:lvl4pPr>
            <a:lvl5pPr marL="2057400" indent="-228600" algn="l" defTabSz="457200" rtl="0" eaLnBrk="1" latinLnBrk="0" hangingPunct="1">
              <a:lnSpc>
                <a:spcPct val="100000"/>
              </a:lnSpc>
              <a:spcBef>
                <a:spcPts val="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s-ES" sz="1200" dirty="0"/>
              <a:t>Para la estrategia offline se ha buscado fomentar la </a:t>
            </a:r>
            <a:r>
              <a:rPr lang="es-ES" sz="1200" b="1" dirty="0"/>
              <a:t>cultura de la información</a:t>
            </a:r>
            <a:r>
              <a:rPr lang="es-ES" sz="1200" dirty="0"/>
              <a:t> dando a conocer nuestros productos y servicio de manera personal a los diferentes tipos de usuarios, reforzando la comunicación con material impreso.</a:t>
            </a:r>
          </a:p>
          <a:p>
            <a:endParaRPr lang="es-ES" sz="1200" dirty="0"/>
          </a:p>
          <a:p>
            <a:r>
              <a:rPr lang="es-ES" sz="1200" dirty="0"/>
              <a:t>Se ha dado prioridad a la parte cualitativa (imagen de marca, atención a usuarios, vinculación institucional, etc.) lo cual ha mostrado buenos resultados que se ven reflejados con la aparición cada vez más frecuente en medios de comunicación.</a:t>
            </a:r>
          </a:p>
          <a:p>
            <a:endParaRPr lang="es-ES" sz="1200" dirty="0"/>
          </a:p>
          <a:p>
            <a:r>
              <a:rPr lang="es-ES" sz="1200" dirty="0" smtClean="0"/>
              <a:t>Se realiza una mezcla de actividades de divulgación, difusión y promoción con el objetivo de dar a conocer a los diversos tipos de usuarios los </a:t>
            </a:r>
            <a:r>
              <a:rPr lang="es-ES" sz="1200" dirty="0"/>
              <a:t>productos y servicios de información .</a:t>
            </a:r>
          </a:p>
        </p:txBody>
      </p:sp>
      <p:sp>
        <p:nvSpPr>
          <p:cNvPr id="15" name="Marcador de contenido 2"/>
          <p:cNvSpPr txBox="1">
            <a:spLocks/>
          </p:cNvSpPr>
          <p:nvPr/>
        </p:nvSpPr>
        <p:spPr>
          <a:xfrm>
            <a:off x="5063069" y="2946049"/>
            <a:ext cx="1577445" cy="2145770"/>
          </a:xfrm>
          <a:prstGeom prst="rect">
            <a:avLst/>
          </a:prstGeom>
        </p:spPr>
        <p:txBody>
          <a:bodyPr vert="horz" lIns="91440" tIns="45720" rIns="91440" bIns="45720" rtlCol="0">
            <a:noAutofit/>
          </a:bodyPr>
          <a:lstStyle>
            <a:lvl1pPr marL="0" indent="0" algn="l" defTabSz="457200" rtl="0" eaLnBrk="1" latinLnBrk="0" hangingPunct="1">
              <a:lnSpc>
                <a:spcPct val="100000"/>
              </a:lnSpc>
              <a:spcBef>
                <a:spcPts val="0"/>
              </a:spcBef>
              <a:buFont typeface="Arial"/>
              <a:buNone/>
              <a:defRPr sz="1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400" kern="1200">
                <a:solidFill>
                  <a:schemeClr val="tx1"/>
                </a:solidFill>
                <a:latin typeface="+mn-lt"/>
                <a:ea typeface="+mn-ea"/>
                <a:cs typeface="+mn-cs"/>
              </a:defRPr>
            </a:lvl2pPr>
            <a:lvl3pPr marL="1143000" indent="-228600" algn="l" defTabSz="457200" rtl="0" eaLnBrk="1" latinLnBrk="0" hangingPunct="1">
              <a:spcBef>
                <a:spcPct val="20000"/>
              </a:spcBef>
              <a:buFont typeface="Courier New"/>
              <a:buChar char="o"/>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s-ES" sz="1200" b="1" dirty="0" smtClean="0"/>
              <a:t>Eventos</a:t>
            </a:r>
          </a:p>
          <a:p>
            <a:pPr marL="171450" indent="-171450">
              <a:buFont typeface="Arial"/>
              <a:buChar char="•"/>
            </a:pPr>
            <a:r>
              <a:rPr lang="es-ES" sz="1200" dirty="0" smtClean="0"/>
              <a:t>Conferencias</a:t>
            </a:r>
            <a:endParaRPr lang="es-ES" sz="1200" dirty="0"/>
          </a:p>
          <a:p>
            <a:pPr marL="171450" indent="-171450">
              <a:buFont typeface="Arial"/>
              <a:buChar char="•"/>
            </a:pPr>
            <a:r>
              <a:rPr lang="es-ES" sz="1200" dirty="0"/>
              <a:t>Expos</a:t>
            </a:r>
          </a:p>
          <a:p>
            <a:pPr marL="171450" indent="-171450">
              <a:buFont typeface="Arial"/>
              <a:buChar char="•"/>
            </a:pPr>
            <a:r>
              <a:rPr lang="es-ES" sz="1200" dirty="0"/>
              <a:t>Sesiones de </a:t>
            </a:r>
            <a:r>
              <a:rPr lang="es-ES" sz="1200" dirty="0" smtClean="0"/>
              <a:t>difusión</a:t>
            </a:r>
            <a:endParaRPr lang="es-ES" sz="1200" dirty="0"/>
          </a:p>
        </p:txBody>
      </p:sp>
    </p:spTree>
    <p:extLst>
      <p:ext uri="{BB962C8B-B14F-4D97-AF65-F5344CB8AC3E}">
        <p14:creationId xmlns:p14="http://schemas.microsoft.com/office/powerpoint/2010/main" val="4236235275"/>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Vector Smart Object.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694457" y="1703434"/>
            <a:ext cx="1766011" cy="1717891"/>
          </a:xfrm>
          <a:prstGeom prst="rect">
            <a:avLst/>
          </a:prstGeom>
        </p:spPr>
      </p:pic>
    </p:spTree>
    <p:extLst>
      <p:ext uri="{BB962C8B-B14F-4D97-AF65-F5344CB8AC3E}">
        <p14:creationId xmlns:p14="http://schemas.microsoft.com/office/powerpoint/2010/main" val="11606239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Impresos</a:t>
            </a:r>
            <a:endParaRPr lang="es-ES" dirty="0"/>
          </a:p>
        </p:txBody>
      </p:sp>
      <p:sp>
        <p:nvSpPr>
          <p:cNvPr id="3" name="Marcador de contenido 2"/>
          <p:cNvSpPr>
            <a:spLocks noGrp="1"/>
          </p:cNvSpPr>
          <p:nvPr>
            <p:ph idx="1"/>
          </p:nvPr>
        </p:nvSpPr>
        <p:spPr>
          <a:xfrm>
            <a:off x="3708401" y="944563"/>
            <a:ext cx="4978400" cy="3500388"/>
          </a:xfrm>
        </p:spPr>
        <p:txBody>
          <a:bodyPr/>
          <a:lstStyle/>
          <a:p>
            <a:r>
              <a:rPr lang="es-ES" sz="1200" b="1" dirty="0" smtClean="0"/>
              <a:t>Papelería institucional</a:t>
            </a:r>
          </a:p>
          <a:p>
            <a:r>
              <a:rPr lang="es-ES" sz="1200" dirty="0"/>
              <a:t>Con la creación del IIEG, fue necesario diseñar e implementar un sistema de identidad institucional consistente, alineado a la imagen oficial del Gobierno de Jalisco. Se han producido materiales de comunicación y se realiza el monitoreo de su correcta aplicación</a:t>
            </a:r>
            <a:r>
              <a:rPr lang="es-ES" sz="1200" dirty="0" smtClean="0"/>
              <a:t>.</a:t>
            </a:r>
          </a:p>
          <a:p>
            <a:endParaRPr lang="es-ES" sz="1200" dirty="0"/>
          </a:p>
          <a:p>
            <a:r>
              <a:rPr lang="es-ES" sz="1200" b="1" dirty="0" smtClean="0"/>
              <a:t>Folletería</a:t>
            </a:r>
          </a:p>
          <a:p>
            <a:r>
              <a:rPr lang="es-ES" sz="1200" dirty="0"/>
              <a:t>Como soporte de las acciones de difusión y promoción (principalmente en capacitaciones, expos y conferencias), se han generado piezas de comunicación con el objetivo de dar a conocer el que hacer del Instituto, los productos y servicios de información, los Proyectos de Uso de Información o logros relevantes como el Premio Mundial Geoespacial</a:t>
            </a:r>
            <a:r>
              <a:rPr lang="es-ES" sz="1200" dirty="0" smtClean="0"/>
              <a:t>.</a:t>
            </a:r>
          </a:p>
          <a:p>
            <a:endParaRPr lang="es-ES" sz="1200" dirty="0"/>
          </a:p>
          <a:p>
            <a:r>
              <a:rPr lang="es-ES" sz="1200" b="1" dirty="0" smtClean="0"/>
              <a:t>Prensa</a:t>
            </a:r>
          </a:p>
          <a:p>
            <a:r>
              <a:rPr lang="es-ES" sz="1200" dirty="0"/>
              <a:t>Se han realizado publicaciones en los principales periódicos de la ciudad para promocionar eventos específicos como la inauguración de la nueva sede o el Premio Mundial Geoespacial.   </a:t>
            </a:r>
          </a:p>
          <a:p>
            <a:endParaRPr lang="es-ES" sz="1200" dirty="0"/>
          </a:p>
          <a:p>
            <a:endParaRPr lang="es-ES" sz="1200" b="1" dirty="0" smtClean="0"/>
          </a:p>
          <a:p>
            <a:endParaRPr lang="es-ES" sz="1200" b="1" dirty="0"/>
          </a:p>
        </p:txBody>
      </p:sp>
      <p:pic>
        <p:nvPicPr>
          <p:cNvPr id="4" name="Imagen 3" descr="IIEG papeleria.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57201" y="834496"/>
            <a:ext cx="2851151" cy="1254811"/>
          </a:xfrm>
          <a:prstGeom prst="rect">
            <a:avLst/>
          </a:prstGeom>
        </p:spPr>
      </p:pic>
      <p:pic>
        <p:nvPicPr>
          <p:cNvPr id="5" name="Imagen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57201" y="2159113"/>
            <a:ext cx="2851149" cy="1254809"/>
          </a:xfrm>
          <a:prstGeom prst="rect">
            <a:avLst/>
          </a:prstGeom>
        </p:spPr>
      </p:pic>
      <p:pic>
        <p:nvPicPr>
          <p:cNvPr id="6" name="Imagen 5" descr="mural 21 enero.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6108" y="3480786"/>
            <a:ext cx="578124" cy="1035724"/>
          </a:xfrm>
          <a:prstGeom prst="rect">
            <a:avLst/>
          </a:prstGeom>
          <a:effectLst>
            <a:outerShdw blurRad="50800" dist="38100" dir="2700000" algn="tl" rotWithShape="0">
              <a:prstClr val="black">
                <a:alpha val="40000"/>
              </a:prstClr>
            </a:outerShdw>
          </a:effectLst>
        </p:spPr>
      </p:pic>
      <p:pic>
        <p:nvPicPr>
          <p:cNvPr id="7" name="Imagen 6" descr="Screen Shot 2018-10-09 at 5.06.36 PM.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94116" y="3480786"/>
            <a:ext cx="569527" cy="1035724"/>
          </a:xfrm>
          <a:prstGeom prst="rect">
            <a:avLst/>
          </a:prstGeom>
          <a:effectLst>
            <a:outerShdw blurRad="50800" dist="38100" dir="2700000" algn="tl" rotWithShape="0">
              <a:prstClr val="black">
                <a:alpha val="40000"/>
              </a:prstClr>
            </a:outerShdw>
          </a:effectLst>
        </p:spPr>
      </p:pic>
      <p:pic>
        <p:nvPicPr>
          <p:cNvPr id="8" name="Imagen 7" descr="Screen Shot 2018-10-09 at 5.04.32 PM.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816771" y="3480786"/>
            <a:ext cx="529495" cy="1035725"/>
          </a:xfrm>
          <a:prstGeom prst="rect">
            <a:avLst/>
          </a:prstGeom>
          <a:effectLst>
            <a:outerShdw blurRad="50800" dist="38100" dir="2700000" algn="tl" rotWithShape="0">
              <a:prstClr val="black">
                <a:alpha val="40000"/>
              </a:prstClr>
            </a:outerShdw>
          </a:effectLst>
        </p:spPr>
      </p:pic>
      <p:pic>
        <p:nvPicPr>
          <p:cNvPr id="9" name="Imagen 8" descr="iieg-milenio.jp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936019" y="3480785"/>
            <a:ext cx="729266" cy="103572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945220004"/>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Documentos</a:t>
            </a:r>
            <a:endParaRPr lang="es-ES" dirty="0"/>
          </a:p>
        </p:txBody>
      </p:sp>
      <p:sp>
        <p:nvSpPr>
          <p:cNvPr id="3" name="Marcador de contenido 2"/>
          <p:cNvSpPr>
            <a:spLocks noGrp="1"/>
          </p:cNvSpPr>
          <p:nvPr>
            <p:ph idx="1"/>
          </p:nvPr>
        </p:nvSpPr>
        <p:spPr>
          <a:xfrm>
            <a:off x="4351867" y="944563"/>
            <a:ext cx="4334933" cy="3500388"/>
          </a:xfrm>
        </p:spPr>
        <p:txBody>
          <a:bodyPr/>
          <a:lstStyle/>
          <a:p>
            <a:r>
              <a:rPr lang="es-ES" sz="1200" b="1" dirty="0" smtClean="0"/>
              <a:t>Informes de actividades</a:t>
            </a:r>
          </a:p>
          <a:p>
            <a:r>
              <a:rPr lang="es-ES" sz="1200" dirty="0" smtClean="0"/>
              <a:t>Año </a:t>
            </a:r>
            <a:r>
              <a:rPr lang="es-ES" sz="1200" dirty="0"/>
              <a:t>con año se coordina la integración del Informe de actividades para informar tanto a nuestra Junta de Gobierno, al Consejo Consultivo y a los usuarios</a:t>
            </a:r>
            <a:r>
              <a:rPr lang="es-ES" sz="1200" dirty="0" smtClean="0"/>
              <a:t>.</a:t>
            </a:r>
          </a:p>
          <a:p>
            <a:endParaRPr lang="es-ES" sz="1200" dirty="0" smtClean="0"/>
          </a:p>
          <a:p>
            <a:endParaRPr lang="es-ES" sz="1200" dirty="0"/>
          </a:p>
          <a:p>
            <a:r>
              <a:rPr lang="es-ES" sz="1200" b="1" dirty="0" smtClean="0"/>
              <a:t>Publicaciones de información estadística y geográfica</a:t>
            </a:r>
          </a:p>
          <a:p>
            <a:r>
              <a:rPr lang="es-ES" sz="1200" dirty="0"/>
              <a:t>También se han realizado publicaciones digitales que integran información de las cuatro unidades de información, como el documento Conociendo Jalisco (2014 y 2015) o los Cuadernillos Municipales y Regionales</a:t>
            </a:r>
            <a:r>
              <a:rPr lang="es-ES" sz="1200" dirty="0" smtClean="0"/>
              <a:t>.</a:t>
            </a:r>
          </a:p>
          <a:p>
            <a:endParaRPr lang="es-ES" sz="1200" dirty="0" smtClean="0"/>
          </a:p>
          <a:p>
            <a:endParaRPr lang="es-ES" sz="1200" dirty="0"/>
          </a:p>
          <a:p>
            <a:r>
              <a:rPr lang="es-ES" sz="1200" b="1" dirty="0" smtClean="0"/>
              <a:t>Presentaciones</a:t>
            </a:r>
          </a:p>
          <a:p>
            <a:r>
              <a:rPr lang="es-ES" sz="1200" dirty="0"/>
              <a:t>Para dar soporte a la participación en eventos, tanto internos como externos, se coordina la integración de información, que es editada e ilustrada para la producción de presentaciones.</a:t>
            </a:r>
          </a:p>
          <a:p>
            <a:endParaRPr lang="es-ES" sz="1200" dirty="0"/>
          </a:p>
          <a:p>
            <a:endParaRPr lang="es-ES" sz="1200" dirty="0"/>
          </a:p>
          <a:p>
            <a:endParaRPr lang="es-ES" sz="1200" dirty="0" smtClean="0"/>
          </a:p>
          <a:p>
            <a:endParaRPr lang="es-ES" sz="1200" dirty="0"/>
          </a:p>
        </p:txBody>
      </p:sp>
      <p:pic>
        <p:nvPicPr>
          <p:cNvPr id="5" name="Imagen 4" descr="Screen Shot 2018-10-09 at 5.15.54 PM.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49263" y="987704"/>
            <a:ext cx="736189" cy="947230"/>
          </a:xfrm>
          <a:prstGeom prst="rect">
            <a:avLst/>
          </a:prstGeom>
          <a:ln>
            <a:noFill/>
          </a:ln>
          <a:effectLst>
            <a:outerShdw blurRad="50800" dist="38100" dir="2700000" algn="tl" rotWithShape="0">
              <a:prstClr val="black">
                <a:alpha val="40000"/>
              </a:prstClr>
            </a:outerShdw>
          </a:effectLst>
        </p:spPr>
      </p:pic>
      <p:pic>
        <p:nvPicPr>
          <p:cNvPr id="6" name="Imagen 5" descr="Screen Shot 2018-10-09 at 5.16.02 PM.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60316" y="987705"/>
            <a:ext cx="737644" cy="947231"/>
          </a:xfrm>
          <a:prstGeom prst="rect">
            <a:avLst/>
          </a:prstGeom>
          <a:ln>
            <a:noFill/>
          </a:ln>
          <a:effectLst>
            <a:outerShdw blurRad="50800" dist="38100" dir="2700000" algn="tl" rotWithShape="0">
              <a:prstClr val="black">
                <a:alpha val="40000"/>
              </a:prstClr>
            </a:outerShdw>
          </a:effectLst>
        </p:spPr>
      </p:pic>
      <p:pic>
        <p:nvPicPr>
          <p:cNvPr id="7" name="Imagen 6" descr="Screen Shot 2018-10-09 at 5.16.09 PM.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90398" y="987704"/>
            <a:ext cx="736189" cy="947230"/>
          </a:xfrm>
          <a:prstGeom prst="rect">
            <a:avLst/>
          </a:prstGeom>
          <a:ln>
            <a:noFill/>
          </a:ln>
          <a:effectLst>
            <a:outerShdw blurRad="50800" dist="38100" dir="2700000" algn="tl" rotWithShape="0">
              <a:prstClr val="black">
                <a:alpha val="40000"/>
              </a:prstClr>
            </a:outerShdw>
          </a:effectLst>
        </p:spPr>
      </p:pic>
      <p:pic>
        <p:nvPicPr>
          <p:cNvPr id="8" name="Imagen 7" descr="Screen Shot 2018-10-09 at 5.16.16 PM.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197092" y="987704"/>
            <a:ext cx="739908" cy="947230"/>
          </a:xfrm>
          <a:prstGeom prst="rect">
            <a:avLst/>
          </a:prstGeom>
          <a:ln>
            <a:noFill/>
          </a:ln>
          <a:effectLst>
            <a:outerShdw blurRad="50800" dist="38100" dir="2700000" algn="tl" rotWithShape="0">
              <a:prstClr val="black">
                <a:alpha val="40000"/>
              </a:prstClr>
            </a:outerShdw>
          </a:effectLst>
        </p:spPr>
      </p:pic>
      <p:pic>
        <p:nvPicPr>
          <p:cNvPr id="9" name="Imagen 8" descr="Screen Shot 2018-10-09 at 5.19.00 PM.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57200" y="2182282"/>
            <a:ext cx="1493019" cy="958851"/>
          </a:xfrm>
          <a:prstGeom prst="rect">
            <a:avLst/>
          </a:prstGeom>
          <a:ln>
            <a:noFill/>
          </a:ln>
          <a:effectLst>
            <a:outerShdw blurRad="292100" dist="139700" dir="2700000" algn="tl" rotWithShape="0">
              <a:srgbClr val="333333">
                <a:alpha val="65000"/>
              </a:srgbClr>
            </a:outerShdw>
          </a:effectLst>
        </p:spPr>
      </p:pic>
      <p:pic>
        <p:nvPicPr>
          <p:cNvPr id="10" name="Imagen 9" descr="Screen Shot 2018-10-09 at 5.20.44 PM.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185593" y="2182283"/>
            <a:ext cx="738944" cy="958850"/>
          </a:xfrm>
          <a:prstGeom prst="rect">
            <a:avLst/>
          </a:prstGeom>
          <a:ln>
            <a:noFill/>
          </a:ln>
          <a:effectLst>
            <a:outerShdw blurRad="292100" dist="139700" dir="2700000" algn="tl" rotWithShape="0">
              <a:srgbClr val="333333">
                <a:alpha val="65000"/>
              </a:srgbClr>
            </a:outerShdw>
          </a:effectLst>
        </p:spPr>
      </p:pic>
      <p:pic>
        <p:nvPicPr>
          <p:cNvPr id="11" name="Imagen 10" descr="Screen Shot 2018-10-09 at 5.21.01 PM.pn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197147" y="2182283"/>
            <a:ext cx="739853" cy="958850"/>
          </a:xfrm>
          <a:prstGeom prst="rect">
            <a:avLst/>
          </a:prstGeom>
          <a:ln>
            <a:noFill/>
          </a:ln>
          <a:effectLst>
            <a:outerShdw blurRad="292100" dist="139700" dir="2700000" algn="tl" rotWithShape="0">
              <a:srgbClr val="333333">
                <a:alpha val="65000"/>
              </a:srgbClr>
            </a:outerShdw>
          </a:effectLst>
        </p:spPr>
      </p:pic>
      <p:pic>
        <p:nvPicPr>
          <p:cNvPr id="12" name="Imagen 11" descr="Screen Shot 2018-10-09 at 5.50.09 PM.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49263" y="3377647"/>
            <a:ext cx="1648697" cy="929654"/>
          </a:xfrm>
          <a:prstGeom prst="rect">
            <a:avLst/>
          </a:prstGeom>
          <a:ln>
            <a:noFill/>
          </a:ln>
          <a:effectLst>
            <a:outerShdw blurRad="292100" dist="139700" dir="2700000" algn="tl" rotWithShape="0">
              <a:srgbClr val="333333">
                <a:alpha val="65000"/>
              </a:srgbClr>
            </a:outerShdw>
          </a:effectLst>
        </p:spPr>
      </p:pic>
      <p:pic>
        <p:nvPicPr>
          <p:cNvPr id="13" name="Imagen 12" descr="Screen Shot 2018-10-09 at 5.50.18 PM.png"/>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2252181" y="3377647"/>
            <a:ext cx="1684819" cy="94717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73970527"/>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Eventos</a:t>
            </a:r>
            <a:endParaRPr lang="es-ES" dirty="0"/>
          </a:p>
        </p:txBody>
      </p:sp>
      <p:sp>
        <p:nvSpPr>
          <p:cNvPr id="3" name="Marcador de contenido 2"/>
          <p:cNvSpPr>
            <a:spLocks noGrp="1"/>
          </p:cNvSpPr>
          <p:nvPr>
            <p:ph idx="1"/>
          </p:nvPr>
        </p:nvSpPr>
        <p:spPr>
          <a:xfrm>
            <a:off x="3308350" y="944563"/>
            <a:ext cx="5378450" cy="3500388"/>
          </a:xfrm>
        </p:spPr>
        <p:txBody>
          <a:bodyPr/>
          <a:lstStyle/>
          <a:p>
            <a:r>
              <a:rPr lang="es-ES" sz="1200" b="1" dirty="0"/>
              <a:t>Conferencias</a:t>
            </a:r>
            <a:endParaRPr lang="es-ES" sz="1200" b="1" dirty="0" smtClean="0"/>
          </a:p>
          <a:p>
            <a:r>
              <a:rPr lang="es-ES_tradnl" sz="1200" dirty="0"/>
              <a:t>Con el objetivo de difundir los productos y servicios de información del Instituto, hemos participado como expositores en diversos foros y eventos tanto a nivel local, nacional e incluso internacional</a:t>
            </a:r>
            <a:r>
              <a:rPr lang="es-ES_tradnl" sz="1200" dirty="0" smtClean="0"/>
              <a:t>.</a:t>
            </a:r>
          </a:p>
          <a:p>
            <a:endParaRPr lang="es-ES_tradnl" sz="1200" dirty="0"/>
          </a:p>
          <a:p>
            <a:endParaRPr lang="es-ES" sz="1200" b="1" dirty="0" smtClean="0"/>
          </a:p>
          <a:p>
            <a:r>
              <a:rPr lang="es-ES" sz="1200" b="1" dirty="0" smtClean="0"/>
              <a:t>Expos</a:t>
            </a:r>
          </a:p>
          <a:p>
            <a:r>
              <a:rPr lang="es-ES" sz="1200" dirty="0" smtClean="0"/>
              <a:t>Hemos participado con la promoción de nuestros productos y servicios en eventos, en donde hemos colocado stand y distribuimos folletería institucional, además, se muestran las plataformas de consulta.</a:t>
            </a:r>
          </a:p>
          <a:p>
            <a:endParaRPr lang="es-ES" sz="1200" dirty="0" smtClean="0"/>
          </a:p>
          <a:p>
            <a:endParaRPr lang="es-ES" sz="1200" dirty="0"/>
          </a:p>
          <a:p>
            <a:r>
              <a:rPr lang="es-ES" sz="1200" b="1" dirty="0" smtClean="0"/>
              <a:t>Sesiones </a:t>
            </a:r>
            <a:r>
              <a:rPr lang="es-ES" sz="1200" b="1" dirty="0"/>
              <a:t>de difusión</a:t>
            </a:r>
          </a:p>
          <a:p>
            <a:r>
              <a:rPr lang="es-ES" sz="1200" dirty="0" smtClean="0"/>
              <a:t>Se </a:t>
            </a:r>
            <a:r>
              <a:rPr lang="es-ES" sz="1200" dirty="0"/>
              <a:t>implementó </a:t>
            </a:r>
            <a:r>
              <a:rPr lang="es-ES" sz="1200" dirty="0" smtClean="0"/>
              <a:t>un programa de “Sesiones Informativas” para dar a conocer </a:t>
            </a:r>
            <a:r>
              <a:rPr lang="es-ES" sz="1200" dirty="0"/>
              <a:t>los </a:t>
            </a:r>
            <a:r>
              <a:rPr lang="es-ES" sz="1200" dirty="0" smtClean="0"/>
              <a:t>principales proyectos </a:t>
            </a:r>
            <a:r>
              <a:rPr lang="es-ES" sz="1200" dirty="0"/>
              <a:t>y sistemas de información </a:t>
            </a:r>
            <a:r>
              <a:rPr lang="es-ES" sz="1200" dirty="0" smtClean="0"/>
              <a:t>que han sido desarrollados </a:t>
            </a:r>
            <a:r>
              <a:rPr lang="es-ES" sz="1200" dirty="0"/>
              <a:t>por el Instituto, así como </a:t>
            </a:r>
            <a:r>
              <a:rPr lang="es-ES" sz="1200" dirty="0" smtClean="0"/>
              <a:t>su funcionamiento </a:t>
            </a:r>
            <a:r>
              <a:rPr lang="es-ES" sz="1200" dirty="0"/>
              <a:t>y utilidad, para que puedan </a:t>
            </a:r>
            <a:r>
              <a:rPr lang="es-ES" sz="1200" dirty="0" smtClean="0"/>
              <a:t>ser aprovechados </a:t>
            </a:r>
            <a:r>
              <a:rPr lang="x-none" sz="1200" dirty="0" smtClean="0"/>
              <a:t>por la ciudadanía.</a:t>
            </a:r>
            <a:endParaRPr lang="en-US" sz="1200" dirty="0"/>
          </a:p>
          <a:p>
            <a:endParaRPr lang="es-ES" sz="1200" dirty="0" smtClean="0"/>
          </a:p>
          <a:p>
            <a:endParaRPr lang="es-ES" sz="1200" dirty="0"/>
          </a:p>
        </p:txBody>
      </p:sp>
      <p:pic>
        <p:nvPicPr>
          <p:cNvPr id="4" name="Imagen 3" descr="IMG_9016.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8788" y="950913"/>
            <a:ext cx="2553915" cy="1702610"/>
          </a:xfrm>
          <a:prstGeom prst="rect">
            <a:avLst/>
          </a:prstGeom>
        </p:spPr>
      </p:pic>
      <p:pic>
        <p:nvPicPr>
          <p:cNvPr id="5" name="Imagen 4" descr="IMG_0076.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8788" y="2745847"/>
            <a:ext cx="2553915" cy="1702610"/>
          </a:xfrm>
          <a:prstGeom prst="rect">
            <a:avLst/>
          </a:prstGeom>
        </p:spPr>
      </p:pic>
    </p:spTree>
    <p:extLst>
      <p:ext uri="{BB962C8B-B14F-4D97-AF65-F5344CB8AC3E}">
        <p14:creationId xmlns:p14="http://schemas.microsoft.com/office/powerpoint/2010/main" val="1592353355"/>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Comunicación interna</a:t>
            </a:r>
            <a:endParaRPr lang="es-ES" dirty="0"/>
          </a:p>
        </p:txBody>
      </p:sp>
      <p:pic>
        <p:nvPicPr>
          <p:cNvPr id="5" name="Imagen 4" descr="2018-10-09 17.35.34.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82913" y="1512233"/>
            <a:ext cx="2345826" cy="1319527"/>
          </a:xfrm>
          <a:prstGeom prst="rect">
            <a:avLst/>
          </a:prstGeom>
        </p:spPr>
      </p:pic>
      <p:pic>
        <p:nvPicPr>
          <p:cNvPr id="6" name="Imagen 5" descr="2018-10-09 17.36.4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94046" y="1498851"/>
            <a:ext cx="1584571" cy="2816638"/>
          </a:xfrm>
          <a:prstGeom prst="rect">
            <a:avLst/>
          </a:prstGeom>
        </p:spPr>
      </p:pic>
      <p:pic>
        <p:nvPicPr>
          <p:cNvPr id="7" name="Imagen 6" descr="2018-10-09 17.37.21.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82913" y="3035248"/>
            <a:ext cx="2345826" cy="1319375"/>
          </a:xfrm>
          <a:prstGeom prst="rect">
            <a:avLst/>
          </a:prstGeom>
        </p:spPr>
      </p:pic>
      <p:pic>
        <p:nvPicPr>
          <p:cNvPr id="8" name="Imagen 7" descr="2018-10-09 17.45.38.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156325" y="1498594"/>
            <a:ext cx="1582775" cy="2814205"/>
          </a:xfrm>
          <a:prstGeom prst="rect">
            <a:avLst/>
          </a:prstGeom>
        </p:spPr>
      </p:pic>
      <p:sp>
        <p:nvSpPr>
          <p:cNvPr id="11" name="Rectángulo 10"/>
          <p:cNvSpPr/>
          <p:nvPr/>
        </p:nvSpPr>
        <p:spPr>
          <a:xfrm>
            <a:off x="982913" y="2831760"/>
            <a:ext cx="1204076" cy="203488"/>
          </a:xfrm>
          <a:prstGeom prst="rect">
            <a:avLst/>
          </a:prstGeom>
        </p:spPr>
        <p:txBody>
          <a:bodyPr wrap="none">
            <a:spAutoFit/>
          </a:bodyPr>
          <a:lstStyle/>
          <a:p>
            <a:r>
              <a:rPr lang="es-ES" sz="1000" dirty="0" smtClean="0"/>
              <a:t>Pantallas internas</a:t>
            </a:r>
            <a:endParaRPr lang="es-ES" sz="1000" dirty="0"/>
          </a:p>
        </p:txBody>
      </p:sp>
      <p:sp>
        <p:nvSpPr>
          <p:cNvPr id="12" name="Rectángulo 11"/>
          <p:cNvSpPr/>
          <p:nvPr/>
        </p:nvSpPr>
        <p:spPr>
          <a:xfrm>
            <a:off x="982913" y="4348472"/>
            <a:ext cx="560119" cy="203488"/>
          </a:xfrm>
          <a:prstGeom prst="rect">
            <a:avLst/>
          </a:prstGeom>
        </p:spPr>
        <p:txBody>
          <a:bodyPr wrap="none">
            <a:spAutoFit/>
          </a:bodyPr>
          <a:lstStyle/>
          <a:p>
            <a:r>
              <a:rPr lang="es-ES" sz="1000" dirty="0" err="1" smtClean="0"/>
              <a:t>Viniles</a:t>
            </a:r>
            <a:endParaRPr lang="es-ES" sz="1000" dirty="0"/>
          </a:p>
        </p:txBody>
      </p:sp>
      <p:sp>
        <p:nvSpPr>
          <p:cNvPr id="13" name="Rectángulo 12"/>
          <p:cNvSpPr/>
          <p:nvPr/>
        </p:nvSpPr>
        <p:spPr>
          <a:xfrm>
            <a:off x="3908666" y="4467469"/>
            <a:ext cx="790614" cy="203488"/>
          </a:xfrm>
          <a:prstGeom prst="rect">
            <a:avLst/>
          </a:prstGeom>
        </p:spPr>
        <p:txBody>
          <a:bodyPr wrap="none">
            <a:spAutoFit/>
          </a:bodyPr>
          <a:lstStyle/>
          <a:p>
            <a:r>
              <a:rPr lang="es-ES" sz="1000" dirty="0" smtClean="0"/>
              <a:t>Rotulación</a:t>
            </a:r>
            <a:endParaRPr lang="es-ES" sz="1000" dirty="0"/>
          </a:p>
        </p:txBody>
      </p:sp>
      <p:sp>
        <p:nvSpPr>
          <p:cNvPr id="14" name="Rectángulo 13"/>
          <p:cNvSpPr/>
          <p:nvPr/>
        </p:nvSpPr>
        <p:spPr>
          <a:xfrm>
            <a:off x="6156325" y="4442069"/>
            <a:ext cx="598003" cy="203488"/>
          </a:xfrm>
          <a:prstGeom prst="rect">
            <a:avLst/>
          </a:prstGeom>
        </p:spPr>
        <p:txBody>
          <a:bodyPr wrap="none">
            <a:spAutoFit/>
          </a:bodyPr>
          <a:lstStyle/>
          <a:p>
            <a:r>
              <a:rPr lang="es-ES" sz="1000" dirty="0" err="1" smtClean="0"/>
              <a:t>Totems</a:t>
            </a:r>
            <a:endParaRPr lang="es-ES" sz="1000" dirty="0"/>
          </a:p>
        </p:txBody>
      </p:sp>
      <p:sp>
        <p:nvSpPr>
          <p:cNvPr id="15" name="Marcador de contenido 2"/>
          <p:cNvSpPr txBox="1">
            <a:spLocks/>
          </p:cNvSpPr>
          <p:nvPr/>
        </p:nvSpPr>
        <p:spPr>
          <a:xfrm>
            <a:off x="455612" y="955410"/>
            <a:ext cx="8221663" cy="875771"/>
          </a:xfrm>
          <a:prstGeom prst="rect">
            <a:avLst/>
          </a:prstGeom>
        </p:spPr>
        <p:txBody>
          <a:bodyPr vert="horz" lIns="91440" tIns="45720" rIns="91440" bIns="45720" rtlCol="0">
            <a:noAutofit/>
          </a:bodyPr>
          <a:lstStyle>
            <a:lvl1pPr marL="0" indent="0" algn="l" defTabSz="457200" rtl="0" eaLnBrk="1" latinLnBrk="0" hangingPunct="1">
              <a:lnSpc>
                <a:spcPct val="100000"/>
              </a:lnSpc>
              <a:spcBef>
                <a:spcPts val="0"/>
              </a:spcBef>
              <a:buFont typeface="Arial"/>
              <a:buNone/>
              <a:defRPr sz="1400" kern="1200">
                <a:solidFill>
                  <a:schemeClr val="tx1"/>
                </a:solidFill>
                <a:latin typeface="+mn-lt"/>
                <a:ea typeface="+mn-ea"/>
                <a:cs typeface="+mn-cs"/>
              </a:defRPr>
            </a:lvl1pPr>
            <a:lvl2pPr marL="742950" indent="-285750" algn="l" defTabSz="457200" rtl="0" eaLnBrk="1" latinLnBrk="0" hangingPunct="1">
              <a:lnSpc>
                <a:spcPct val="100000"/>
              </a:lnSpc>
              <a:spcBef>
                <a:spcPts val="0"/>
              </a:spcBef>
              <a:buFont typeface="Arial"/>
              <a:buChar char="•"/>
              <a:defRPr sz="1400" kern="1200">
                <a:solidFill>
                  <a:schemeClr val="tx1"/>
                </a:solidFill>
                <a:latin typeface="+mn-lt"/>
                <a:ea typeface="+mn-ea"/>
                <a:cs typeface="+mn-cs"/>
              </a:defRPr>
            </a:lvl2pPr>
            <a:lvl3pPr marL="1143000" indent="-228600" algn="l" defTabSz="457200" rtl="0" eaLnBrk="1" latinLnBrk="0" hangingPunct="1">
              <a:lnSpc>
                <a:spcPct val="100000"/>
              </a:lnSpc>
              <a:spcBef>
                <a:spcPts val="0"/>
              </a:spcBef>
              <a:buFont typeface="Courier New"/>
              <a:buChar char="o"/>
              <a:defRPr sz="1400" kern="1200">
                <a:solidFill>
                  <a:schemeClr val="tx1"/>
                </a:solidFill>
                <a:latin typeface="+mn-lt"/>
                <a:ea typeface="+mn-ea"/>
                <a:cs typeface="+mn-cs"/>
              </a:defRPr>
            </a:lvl3pPr>
            <a:lvl4pPr marL="1600200" indent="-228600" algn="l" defTabSz="457200" rtl="0" eaLnBrk="1" latinLnBrk="0" hangingPunct="1">
              <a:lnSpc>
                <a:spcPct val="100000"/>
              </a:lnSpc>
              <a:spcBef>
                <a:spcPts val="0"/>
              </a:spcBef>
              <a:buFont typeface="Arial"/>
              <a:buChar char="–"/>
              <a:defRPr sz="1400" kern="1200">
                <a:solidFill>
                  <a:schemeClr val="tx1"/>
                </a:solidFill>
                <a:latin typeface="+mn-lt"/>
                <a:ea typeface="+mn-ea"/>
                <a:cs typeface="+mn-cs"/>
              </a:defRPr>
            </a:lvl4pPr>
            <a:lvl5pPr marL="2057400" indent="-228600" algn="l" defTabSz="457200" rtl="0" eaLnBrk="1" latinLnBrk="0" hangingPunct="1">
              <a:lnSpc>
                <a:spcPct val="100000"/>
              </a:lnSpc>
              <a:spcBef>
                <a:spcPts val="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s-ES_tradnl" sz="1200" dirty="0" smtClean="0"/>
              <a:t>Dentro de las instalaciones se han implementado diversos soportes y materiales impresos para complementar y reforzar los mensajes de comunicación tanto para el personal del IIEG como para los visitantes.</a:t>
            </a:r>
            <a:endParaRPr lang="en-US" sz="1200" dirty="0"/>
          </a:p>
        </p:txBody>
      </p:sp>
    </p:spTree>
    <p:extLst>
      <p:ext uri="{BB962C8B-B14F-4D97-AF65-F5344CB8AC3E}">
        <p14:creationId xmlns:p14="http://schemas.microsoft.com/office/powerpoint/2010/main" val="2418815339"/>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txBox="1">
            <a:spLocks/>
          </p:cNvSpPr>
          <p:nvPr/>
        </p:nvSpPr>
        <p:spPr>
          <a:xfrm>
            <a:off x="458788" y="851431"/>
            <a:ext cx="8229600" cy="621770"/>
          </a:xfrm>
          <a:prstGeom prst="rect">
            <a:avLst/>
          </a:prstGeom>
        </p:spPr>
        <p:txBody>
          <a:bodyPr/>
          <a:lstStyle>
            <a:lvl1pPr marL="0" indent="0" algn="l" defTabSz="457200" rtl="0" eaLnBrk="1" latinLnBrk="0" hangingPunct="1">
              <a:lnSpc>
                <a:spcPct val="100000"/>
              </a:lnSpc>
              <a:spcBef>
                <a:spcPts val="0"/>
              </a:spcBef>
              <a:buFont typeface="Arial"/>
              <a:buNone/>
              <a:defRPr sz="1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400" kern="1200">
                <a:solidFill>
                  <a:schemeClr val="tx1"/>
                </a:solidFill>
                <a:latin typeface="+mn-lt"/>
                <a:ea typeface="+mn-ea"/>
                <a:cs typeface="+mn-cs"/>
              </a:defRPr>
            </a:lvl2pPr>
            <a:lvl3pPr marL="1143000" indent="-228600" algn="l" defTabSz="457200" rtl="0" eaLnBrk="1" latinLnBrk="0" hangingPunct="1">
              <a:spcBef>
                <a:spcPct val="20000"/>
              </a:spcBef>
              <a:buFont typeface="Courier New"/>
              <a:buChar char="o"/>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s-ES" sz="1200" dirty="0" smtClean="0"/>
              <a:t>La estrategia de divulgación se ha centrado en la parte digital, busca </a:t>
            </a:r>
            <a:r>
              <a:rPr lang="es-ES" sz="1200" dirty="0"/>
              <a:t>amplificar el alcance del contenido, atraer usuarios y fidelizar los existentes, así como crear </a:t>
            </a:r>
            <a:r>
              <a:rPr lang="es-ES" sz="1200" dirty="0" smtClean="0"/>
              <a:t>vínculos </a:t>
            </a:r>
            <a:r>
              <a:rPr lang="es-ES" sz="1200" dirty="0"/>
              <a:t>con nuevos contenidos, integrando diversas herramientas digitales que interactúan entre si. </a:t>
            </a:r>
            <a:r>
              <a:rPr lang="es-ES" sz="1200" dirty="0" smtClean="0"/>
              <a:t>Hemos sido analíticos, lo cual ha permitido desarrollar contenido para que tenga mayor alcance de manera natural u orgánica.</a:t>
            </a:r>
          </a:p>
          <a:p>
            <a:endParaRPr lang="es-ES" sz="1200" dirty="0" smtClean="0"/>
          </a:p>
          <a:p>
            <a:endParaRPr lang="es-ES" sz="1200" dirty="0"/>
          </a:p>
        </p:txBody>
      </p:sp>
      <p:sp>
        <p:nvSpPr>
          <p:cNvPr id="4" name="Título 3"/>
          <p:cNvSpPr>
            <a:spLocks noGrp="1"/>
          </p:cNvSpPr>
          <p:nvPr>
            <p:ph type="title"/>
          </p:nvPr>
        </p:nvSpPr>
        <p:spPr/>
        <p:txBody>
          <a:bodyPr/>
          <a:lstStyle/>
          <a:p>
            <a:r>
              <a:rPr lang="es-ES" dirty="0" smtClean="0"/>
              <a:t>B. Estrategia digital</a:t>
            </a:r>
            <a:endParaRPr lang="es-ES" dirty="0"/>
          </a:p>
        </p:txBody>
      </p:sp>
      <p:pic>
        <p:nvPicPr>
          <p:cNvPr id="6" name="Imagen 5" descr="proceso v1-03.pn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83805" y="1648963"/>
            <a:ext cx="8572328" cy="3080200"/>
          </a:xfrm>
          <a:prstGeom prst="rect">
            <a:avLst/>
          </a:prstGeom>
        </p:spPr>
      </p:pic>
    </p:spTree>
    <p:extLst>
      <p:ext uri="{BB962C8B-B14F-4D97-AF65-F5344CB8AC3E}">
        <p14:creationId xmlns:p14="http://schemas.microsoft.com/office/powerpoint/2010/main" val="40895162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es-ES" dirty="0" smtClean="0"/>
              <a:t>Optimización </a:t>
            </a:r>
            <a:r>
              <a:rPr lang="es-ES" dirty="0"/>
              <a:t>de plataformas</a:t>
            </a:r>
          </a:p>
        </p:txBody>
      </p:sp>
      <p:sp>
        <p:nvSpPr>
          <p:cNvPr id="5" name="Marcador de contenido 2"/>
          <p:cNvSpPr txBox="1">
            <a:spLocks/>
          </p:cNvSpPr>
          <p:nvPr/>
        </p:nvSpPr>
        <p:spPr>
          <a:xfrm>
            <a:off x="458788" y="944564"/>
            <a:ext cx="8229600" cy="621770"/>
          </a:xfrm>
          <a:prstGeom prst="rect">
            <a:avLst/>
          </a:prstGeom>
        </p:spPr>
        <p:txBody>
          <a:bodyPr/>
          <a:lstStyle>
            <a:lvl1pPr marL="0" indent="0" algn="l" defTabSz="457200" rtl="0" eaLnBrk="1" latinLnBrk="0" hangingPunct="1">
              <a:lnSpc>
                <a:spcPct val="100000"/>
              </a:lnSpc>
              <a:spcBef>
                <a:spcPts val="0"/>
              </a:spcBef>
              <a:buFont typeface="Arial"/>
              <a:buNone/>
              <a:defRPr sz="1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400" kern="1200">
                <a:solidFill>
                  <a:schemeClr val="tx1"/>
                </a:solidFill>
                <a:latin typeface="+mn-lt"/>
                <a:ea typeface="+mn-ea"/>
                <a:cs typeface="+mn-cs"/>
              </a:defRPr>
            </a:lvl2pPr>
            <a:lvl3pPr marL="1143000" indent="-228600" algn="l" defTabSz="457200" rtl="0" eaLnBrk="1" latinLnBrk="0" hangingPunct="1">
              <a:spcBef>
                <a:spcPct val="20000"/>
              </a:spcBef>
              <a:buFont typeface="Courier New"/>
              <a:buChar char="o"/>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s-ES" sz="1200" dirty="0"/>
              <a:t>Se busca que técnicamente las plataformas sean accesibles y se visualicen de manera correcta en los dispositivos que utilizan los usuarios, poniendo especial énfasis en que la marca sea consistente a través de los formatos, contenedores y canales que se utilizan para la difusión y divulgación mediante una adecuada gestión de la imagen institucional.</a:t>
            </a:r>
          </a:p>
        </p:txBody>
      </p:sp>
      <p:pic>
        <p:nvPicPr>
          <p:cNvPr id="6" name="Imagen 5" descr="proceso v1-05.pn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3424437"/>
            <a:ext cx="9139938" cy="1151467"/>
          </a:xfrm>
          <a:prstGeom prst="rect">
            <a:avLst/>
          </a:prstGeom>
        </p:spPr>
      </p:pic>
      <p:pic>
        <p:nvPicPr>
          <p:cNvPr id="7" name="Imagen 6" descr="Screen Shot 2018-10-09 at 7.54.59 PM.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0480" y="1964529"/>
            <a:ext cx="1000654" cy="1299042"/>
          </a:xfrm>
          <a:prstGeom prst="rect">
            <a:avLst/>
          </a:prstGeom>
          <a:ln>
            <a:noFill/>
          </a:ln>
          <a:effectLst>
            <a:outerShdw blurRad="50800" dist="38100" dir="2700000" algn="tl" rotWithShape="0">
              <a:prstClr val="black">
                <a:alpha val="40000"/>
              </a:prstClr>
            </a:outerShdw>
          </a:effectLst>
        </p:spPr>
      </p:pic>
      <p:pic>
        <p:nvPicPr>
          <p:cNvPr id="2" name="Imagen 1" descr="Screen Shot 2018-10-09 at 9.01.08 PM.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71867" y="1964529"/>
            <a:ext cx="1554637" cy="1299042"/>
          </a:xfrm>
          <a:prstGeom prst="rect">
            <a:avLst/>
          </a:prstGeom>
          <a:effectLst>
            <a:outerShdw blurRad="50800" dist="38100" dir="2700000" algn="tl" rotWithShape="0">
              <a:prstClr val="black">
                <a:alpha val="40000"/>
              </a:prstClr>
            </a:outerShdw>
          </a:effectLst>
        </p:spPr>
      </p:pic>
      <p:pic>
        <p:nvPicPr>
          <p:cNvPr id="8" name="Imagen 7" descr="Screen Shot 2018-10-09 at 8.19.46 PM.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029859" y="1964529"/>
            <a:ext cx="1496229" cy="1299042"/>
          </a:xfrm>
          <a:prstGeom prst="rect">
            <a:avLst/>
          </a:prstGeom>
          <a:ln>
            <a:noFill/>
          </a:ln>
          <a:effectLst>
            <a:outerShdw blurRad="50800" dist="38100" dir="2700000" algn="tl" rotWithShape="0">
              <a:prstClr val="black">
                <a:alpha val="40000"/>
              </a:prstClr>
            </a:outerShdw>
          </a:effectLst>
        </p:spPr>
      </p:pic>
      <p:pic>
        <p:nvPicPr>
          <p:cNvPr id="9" name="Imagen 8" descr="Screen Shot 2018-10-09 at 9.03.42 PM.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775060" y="1964529"/>
            <a:ext cx="988370" cy="1299042"/>
          </a:xfrm>
          <a:prstGeom prst="rect">
            <a:avLst/>
          </a:prstGeom>
          <a:effectLst>
            <a:outerShdw blurRad="50800" dist="38100" dir="2700000" algn="tl" rotWithShape="0">
              <a:prstClr val="black">
                <a:alpha val="40000"/>
              </a:prstClr>
            </a:outerShdw>
          </a:effectLst>
        </p:spPr>
      </p:pic>
      <p:pic>
        <p:nvPicPr>
          <p:cNvPr id="11" name="Imagen 10" descr="Screen Shot 2018-10-09 at 9.05.10 PM.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986789" y="1964530"/>
            <a:ext cx="1560538" cy="129904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067310674"/>
      </p:ext>
    </p:extLst>
  </p:cSld>
  <p:clrMapOvr>
    <a:masterClrMapping/>
  </p:clrMapOvr>
  <p:timing>
    <p:tnLst>
      <p:par>
        <p:cTn id="1" dur="indefinite" restart="never" nodeType="tmRoot"/>
      </p:par>
    </p:tnLst>
  </p:timing>
</p:sld>
</file>

<file path=ppt/theme/theme1.xml><?xml version="1.0" encoding="utf-8"?>
<a:theme xmlns:a="http://schemas.openxmlformats.org/drawingml/2006/main" name="2018 IIEG Institucional (16-9)">
  <a:themeElements>
    <a:clrScheme name="IIEG ok">
      <a:dk1>
        <a:srgbClr val="000000"/>
      </a:dk1>
      <a:lt1>
        <a:srgbClr val="FFFFFF"/>
      </a:lt1>
      <a:dk2>
        <a:srgbClr val="6B0001"/>
      </a:dk2>
      <a:lt2>
        <a:srgbClr val="C8C8B1"/>
      </a:lt2>
      <a:accent1>
        <a:srgbClr val="7A7A7A"/>
      </a:accent1>
      <a:accent2>
        <a:srgbClr val="AE0603"/>
      </a:accent2>
      <a:accent3>
        <a:srgbClr val="526DB0"/>
      </a:accent3>
      <a:accent4>
        <a:srgbClr val="989AAC"/>
      </a:accent4>
      <a:accent5>
        <a:srgbClr val="FC0107"/>
      </a:accent5>
      <a:accent6>
        <a:srgbClr val="B4B392"/>
      </a:accent6>
      <a:hlink>
        <a:srgbClr val="1961DF"/>
      </a:hlink>
      <a:folHlink>
        <a:srgbClr val="969696"/>
      </a:folHlink>
    </a:clrScheme>
    <a:fontScheme name="Clásico de Office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IIEG ok">
    <a:dk1>
      <a:srgbClr val="000000"/>
    </a:dk1>
    <a:lt1>
      <a:srgbClr val="FFFFFF"/>
    </a:lt1>
    <a:dk2>
      <a:srgbClr val="6B0001"/>
    </a:dk2>
    <a:lt2>
      <a:srgbClr val="C8C8B1"/>
    </a:lt2>
    <a:accent1>
      <a:srgbClr val="7A7A7A"/>
    </a:accent1>
    <a:accent2>
      <a:srgbClr val="AE0603"/>
    </a:accent2>
    <a:accent3>
      <a:srgbClr val="526DB0"/>
    </a:accent3>
    <a:accent4>
      <a:srgbClr val="989AAC"/>
    </a:accent4>
    <a:accent5>
      <a:srgbClr val="FC0107"/>
    </a:accent5>
    <a:accent6>
      <a:srgbClr val="B4B392"/>
    </a:accent6>
    <a:hlink>
      <a:srgbClr val="1961DF"/>
    </a:hlink>
    <a:folHlink>
      <a:srgbClr val="969696"/>
    </a:folHlink>
  </a:clrScheme>
  <a:fontScheme name="Clásico de Office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B6F2769-7194-4217-93D3-3AF3A4742282}">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microsoft.com/sharepoint/v3/fields"/>
    <ds:schemaRef ds:uri="http://www.w3.org/XML/1998/namespace"/>
    <ds:schemaRef ds:uri="http://purl.org/dc/dcmitype/"/>
  </ds:schemaRefs>
</ds:datastoreItem>
</file>

<file path=customXml/itemProps2.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3.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2018 IIEG Institucional (16-9).potx</Template>
  <TotalTime>3394</TotalTime>
  <Words>2264</Words>
  <Application>Microsoft Office PowerPoint</Application>
  <PresentationFormat>Presentación en pantalla (16:9)</PresentationFormat>
  <Paragraphs>314</Paragraphs>
  <Slides>30</Slides>
  <Notes>2</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30</vt:i4>
      </vt:variant>
    </vt:vector>
  </HeadingPairs>
  <TitlesOfParts>
    <vt:vector size="40" baseType="lpstr">
      <vt:lpstr>Arial</vt:lpstr>
      <vt:lpstr>Arial Black</vt:lpstr>
      <vt:lpstr>Avenir Book</vt:lpstr>
      <vt:lpstr>Avenir Next Heavy</vt:lpstr>
      <vt:lpstr>Calibri</vt:lpstr>
      <vt:lpstr>Courier New</vt:lpstr>
      <vt:lpstr>Mangal</vt:lpstr>
      <vt:lpstr>Times New Roman</vt:lpstr>
      <vt:lpstr>Wingdings</vt:lpstr>
      <vt:lpstr>2018 IIEG Institucional (16-9)</vt:lpstr>
      <vt:lpstr>Instituto de Información Estadística y Geográfica</vt:lpstr>
      <vt:lpstr>Cultura de la información</vt:lpstr>
      <vt:lpstr>A. Estrategia offline</vt:lpstr>
      <vt:lpstr>Impresos</vt:lpstr>
      <vt:lpstr>Documentos</vt:lpstr>
      <vt:lpstr>Eventos</vt:lpstr>
      <vt:lpstr>Comunicación interna</vt:lpstr>
      <vt:lpstr>B. Estrategia digital</vt:lpstr>
      <vt:lpstr>Optimización de plataformas</vt:lpstr>
      <vt:lpstr>Boletines</vt:lpstr>
      <vt:lpstr>Infografías</vt:lpstr>
      <vt:lpstr>Material audiovisual</vt:lpstr>
      <vt:lpstr>Strategos</vt:lpstr>
      <vt:lpstr>Strategos. Visitas en línea</vt:lpstr>
      <vt:lpstr>Redes Sociales- Seguidores</vt:lpstr>
      <vt:lpstr>Campañas de Pago</vt:lpstr>
      <vt:lpstr>Campañas por correo electrónico</vt:lpstr>
      <vt:lpstr>c. Coordinación interinstitucional</vt:lpstr>
      <vt:lpstr>CEIEG. INTEGRACIÓN</vt:lpstr>
      <vt:lpstr>CEIEG. ESTRUCTURA DE TRABAJO</vt:lpstr>
      <vt:lpstr>CEIEG. SESIONES</vt:lpstr>
      <vt:lpstr>CEIEG. RUTA DE ACTIVIDADES DE LOS GRUPOS DE TRABAJO</vt:lpstr>
      <vt:lpstr>Vinculación</vt:lpstr>
      <vt:lpstr>Capacitaciones</vt:lpstr>
      <vt:lpstr>Presentación de PowerPoint</vt:lpstr>
      <vt:lpstr>Presentación de PowerPoint</vt:lpstr>
      <vt:lpstr>Pilares del enfoque de fortalecimiento de capacidades para la toma de decisiones basada en evidencia</vt:lpstr>
      <vt:lpstr>Cooperación Técnica Jalisco - Banco Mundial - INEGI </vt:lpstr>
      <vt:lpstr>Presentación de PowerPoint</vt:lpstr>
      <vt:lpstr>Presentación de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subject/>
  <dc:creator>Diana</dc:creator>
  <cp:keywords/>
  <dc:description/>
  <cp:lastModifiedBy>Montserrat Guevara Rubio</cp:lastModifiedBy>
  <cp:revision>913</cp:revision>
  <dcterms:created xsi:type="dcterms:W3CDTF">2010-04-12T23:12:02Z</dcterms:created>
  <dcterms:modified xsi:type="dcterms:W3CDTF">2018-10-10T23:24:51Z</dcterms:modified>
  <cp:category/>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